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3" r:id="rId10"/>
    <p:sldId id="267" r:id="rId11"/>
    <p:sldId id="265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686800" cy="6248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r\Desktop\bas\photo ENT\images (6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" y="152400"/>
            <a:ext cx="8961258" cy="674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2514600"/>
            <a:ext cx="48006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9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r\Desktop\bas\photo ENT\Large-core-fi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1200" y="-461211"/>
            <a:ext cx="12801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03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AcwUK¨vj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dvBevi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</a:t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AcwUK¨vj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dvBev‡ii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AcwUK¨vj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dvBev‡ii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MVbc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&amp;ª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bvjx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4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r\Desktop\bas\photo ENT\images (15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0099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AcwUK¨vi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dvBev‡ii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c~e©K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wPwbœZ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c&amp;ª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wZwU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sz="3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3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endParaRPr lang="en-US" sz="6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Cr\Desktop\bas\images (28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6400799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Cr\Desktop\bas\photo ENT\images (8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43200" y="4876800"/>
            <a:ext cx="4038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9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b¨ev</a:t>
            </a:r>
            <a:r>
              <a:rPr lang="en-US" sz="9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0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772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72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430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8686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7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Øv`k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†k&amp;ª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B‡jKU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&amp;ª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· K‡›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Uªvj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GÛ KwgDwb‡Kkb-2</a:t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Aa¨vq:1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Cr\Desktop\bas\photo ENT\823__500x550_fibre_optic_cable_uk_coloured_spectr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23" y="685800"/>
            <a:ext cx="7854770" cy="552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640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Cr\Desktop\bas\photo ENT\images (13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686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AcwUK¨vj</a:t>
            </a:r>
            <a:r>
              <a:rPr lang="en-US" sz="9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dvBevi</a:t>
            </a:r>
            <a:endParaRPr lang="en-US" sz="9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r\Desktop\bas\photo ENT\images (1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153399" cy="563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58213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Figure. optical fiber</a:t>
            </a:r>
            <a:endParaRPr lang="en-US" dirty="0"/>
          </a:p>
        </p:txBody>
      </p:sp>
      <p:pic>
        <p:nvPicPr>
          <p:cNvPr id="5122" name="Picture 2" descr="C:\Users\Cr\Desktop\bas\largecorefiber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83991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85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</Words>
  <Application>Microsoft Office PowerPoint</Application>
  <PresentationFormat>On-screen Show (4:3)</PresentationFormat>
  <Paragraphs>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Øv`k †k&amp;ªbx B‡jKU&amp;ªwb· K‡›Uªvj GÛ KwgDwb‡Kkb-2 wØZxq cG Aa¨vq:1</vt:lpstr>
      <vt:lpstr>PowerPoint Presentation</vt:lpstr>
      <vt:lpstr>PowerPoint Presentation</vt:lpstr>
      <vt:lpstr>AcwUK¨vj dvBevi</vt:lpstr>
      <vt:lpstr>PowerPoint Presentation</vt:lpstr>
      <vt:lpstr>       Figure. optical fiber</vt:lpstr>
      <vt:lpstr>PowerPoint Presentation</vt:lpstr>
      <vt:lpstr>1. AcwUK¨vj dvBevi Kx. 2. AcwUK¨vj dvBev‡ii wewfbœ As‡ki bvg ej‡Z cvi‡e| 3. AcwUK¨vj dvBev‡ii MVbc&amp;ªbvjx eb©bv Ki|</vt:lpstr>
      <vt:lpstr>PowerPoint Presentation</vt:lpstr>
      <vt:lpstr>`jxq KvR AcwUK¨vi dvBev‡ii wPG AsKb c~e©K wewfbœ Ask wPwbœZ K‡i c&amp;ªwZwU As‡ki KvR eb©bv Ki|</vt:lpstr>
      <vt:lpstr>g~j¨vqb  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</dc:creator>
  <cp:lastModifiedBy>Cr</cp:lastModifiedBy>
  <cp:revision>56</cp:revision>
  <dcterms:created xsi:type="dcterms:W3CDTF">2006-08-16T00:00:00Z</dcterms:created>
  <dcterms:modified xsi:type="dcterms:W3CDTF">2019-10-16T21:17:55Z</dcterms:modified>
</cp:coreProperties>
</file>