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6F45DD-0D26-42EF-898F-FD285CC36B22}"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F45DD-0D26-42EF-898F-FD285CC36B22}"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F45DD-0D26-42EF-898F-FD285CC36B22}"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F45DD-0D26-42EF-898F-FD285CC36B22}"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F45DD-0D26-42EF-898F-FD285CC36B22}"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6F45DD-0D26-42EF-898F-FD285CC36B22}" type="datetimeFigureOut">
              <a:rPr lang="en-US" smtClean="0"/>
              <a:pPr/>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6F45DD-0D26-42EF-898F-FD285CC36B22}" type="datetimeFigureOut">
              <a:rPr lang="en-US" smtClean="0"/>
              <a:pPr/>
              <a:t>10/2/2019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F45DD-0D26-42EF-898F-FD285CC36B22}" type="datetimeFigureOut">
              <a:rPr lang="en-US" smtClean="0"/>
              <a:pPr/>
              <a:t>10/2/2019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F45DD-0D26-42EF-898F-FD285CC36B22}" type="datetimeFigureOut">
              <a:rPr lang="en-US" smtClean="0"/>
              <a:pPr/>
              <a:t>10/2/2019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F45DD-0D26-42EF-898F-FD285CC36B22}" type="datetimeFigureOut">
              <a:rPr lang="en-US" smtClean="0"/>
              <a:pPr/>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F45DD-0D26-42EF-898F-FD285CC36B22}" type="datetimeFigureOut">
              <a:rPr lang="en-US" smtClean="0"/>
              <a:pPr/>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B90E7-4CB0-4BB8-AB24-F185EA50B7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F45DD-0D26-42EF-898F-FD285CC36B22}" type="datetimeFigureOut">
              <a:rPr lang="en-US" smtClean="0"/>
              <a:pPr/>
              <a:t>10/2/2019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B90E7-4CB0-4BB8-AB24-F185EA50B7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স্বাগতম</a:t>
            </a:r>
            <a:endParaRPr lang="en-US" b="1" dirty="0"/>
          </a:p>
        </p:txBody>
      </p:sp>
      <p:sp>
        <p:nvSpPr>
          <p:cNvPr id="3" name="Content Placeholder 2"/>
          <p:cNvSpPr>
            <a:spLocks noGrp="1"/>
          </p:cNvSpPr>
          <p:nvPr>
            <p:ph sz="half" idx="1"/>
          </p:nvPr>
        </p:nvSpPr>
        <p:spPr/>
        <p:txBody>
          <a:bodyPr/>
          <a:lstStyle/>
          <a:p>
            <a:pPr algn="ctr">
              <a:buNone/>
            </a:pPr>
            <a:r>
              <a:rPr lang="en-US" dirty="0" err="1" smtClean="0"/>
              <a:t>উপস্হাপনায়ঃ</a:t>
            </a:r>
            <a:endParaRPr lang="en-US" dirty="0" smtClean="0"/>
          </a:p>
          <a:p>
            <a:pPr>
              <a:buNone/>
            </a:pPr>
            <a:r>
              <a:rPr lang="en-US" dirty="0" smtClean="0"/>
              <a:t>এ </a:t>
            </a:r>
            <a:r>
              <a:rPr lang="en-US" dirty="0" err="1" smtClean="0"/>
              <a:t>কে</a:t>
            </a:r>
            <a:r>
              <a:rPr lang="en-US" dirty="0" smtClean="0"/>
              <a:t> </a:t>
            </a:r>
            <a:r>
              <a:rPr lang="en-US" dirty="0" err="1" smtClean="0"/>
              <a:t>এম</a:t>
            </a:r>
            <a:r>
              <a:rPr lang="en-US" dirty="0" smtClean="0"/>
              <a:t> </a:t>
            </a:r>
            <a:r>
              <a:rPr lang="en-US" dirty="0" err="1" smtClean="0"/>
              <a:t>আনিছুর</a:t>
            </a:r>
            <a:r>
              <a:rPr lang="en-US" dirty="0" smtClean="0"/>
              <a:t> </a:t>
            </a:r>
            <a:r>
              <a:rPr lang="en-US" dirty="0" err="1" smtClean="0"/>
              <a:t>রহমান</a:t>
            </a:r>
            <a:endParaRPr lang="en-US" dirty="0" smtClean="0"/>
          </a:p>
          <a:p>
            <a:pPr>
              <a:buNone/>
            </a:pPr>
            <a:r>
              <a:rPr lang="en-US" dirty="0" err="1" smtClean="0"/>
              <a:t>ইন্সট্টাক্টর</a:t>
            </a:r>
            <a:r>
              <a:rPr lang="en-US" dirty="0" smtClean="0"/>
              <a:t>(</a:t>
            </a:r>
            <a:r>
              <a:rPr lang="en-US" dirty="0" err="1" smtClean="0"/>
              <a:t>বাংলা</a:t>
            </a:r>
            <a:r>
              <a:rPr lang="en-US" dirty="0" smtClean="0"/>
              <a:t>)</a:t>
            </a:r>
            <a:endParaRPr lang="en-US" dirty="0" smtClean="0"/>
          </a:p>
          <a:p>
            <a:pPr>
              <a:buNone/>
            </a:pPr>
            <a:endParaRPr lang="en-US" dirty="0" smtClean="0"/>
          </a:p>
          <a:p>
            <a:pPr algn="ctr">
              <a:buNone/>
            </a:pPr>
            <a:endParaRPr lang="en-US" dirty="0"/>
          </a:p>
        </p:txBody>
      </p:sp>
      <p:pic>
        <p:nvPicPr>
          <p:cNvPr id="5" name="Content Placeholder 4" descr="নননন.jpg"/>
          <p:cNvPicPr>
            <a:picLocks noGrp="1" noChangeAspect="1"/>
          </p:cNvPicPr>
          <p:nvPr>
            <p:ph sz="half" idx="2"/>
          </p:nvPr>
        </p:nvPicPr>
        <p:blipFill>
          <a:blip r:embed="rId2"/>
          <a:stretch>
            <a:fillRect/>
          </a:stretch>
        </p:blipFill>
        <p:spPr>
          <a:xfrm>
            <a:off x="4495800" y="2286000"/>
            <a:ext cx="3886200" cy="4038600"/>
          </a:xfrm>
        </p:spPr>
      </p:pic>
      <p:pic>
        <p:nvPicPr>
          <p:cNvPr id="6" name="Picture 5" descr="anis 117.JPG"/>
          <p:cNvPicPr>
            <a:picLocks noChangeAspect="1"/>
          </p:cNvPicPr>
          <p:nvPr/>
        </p:nvPicPr>
        <p:blipFill>
          <a:blip r:embed="rId3" cstate="print"/>
          <a:stretch>
            <a:fillRect/>
          </a:stretch>
        </p:blipFill>
        <p:spPr>
          <a:xfrm>
            <a:off x="228600" y="3048000"/>
            <a:ext cx="38862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77000"/>
          </a:xfrm>
        </p:spPr>
        <p:txBody>
          <a:bodyPr>
            <a:noAutofit/>
          </a:bodyPr>
          <a:lstStyle/>
          <a:p>
            <a:r>
              <a:rPr lang="en-US" sz="3600" dirty="0" err="1" smtClean="0"/>
              <a:t>নিচের</a:t>
            </a:r>
            <a:r>
              <a:rPr lang="en-US" sz="3600" dirty="0" smtClean="0"/>
              <a:t> </a:t>
            </a:r>
            <a:r>
              <a:rPr lang="en-US" sz="3600" dirty="0" err="1" smtClean="0"/>
              <a:t>অনুচ্ছেদটি</a:t>
            </a:r>
            <a:r>
              <a:rPr lang="en-US" sz="3600" dirty="0" smtClean="0"/>
              <a:t> </a:t>
            </a:r>
            <a:r>
              <a:rPr lang="en-US" sz="3600" dirty="0" err="1" smtClean="0"/>
              <a:t>পড়</a:t>
            </a:r>
            <a:r>
              <a:rPr lang="en-US" sz="3600" dirty="0" smtClean="0"/>
              <a:t> </a:t>
            </a:r>
            <a:r>
              <a:rPr lang="en-US" sz="3600" dirty="0" err="1" smtClean="0"/>
              <a:t>এবং</a:t>
            </a:r>
            <a:r>
              <a:rPr lang="en-US" sz="3600" dirty="0" smtClean="0"/>
              <a:t> </a:t>
            </a:r>
            <a:r>
              <a:rPr lang="en-US" sz="3600" dirty="0" err="1" smtClean="0"/>
              <a:t>প্রশ্নগুলোর</a:t>
            </a:r>
            <a:r>
              <a:rPr lang="en-US" sz="3600" dirty="0" smtClean="0"/>
              <a:t> </a:t>
            </a:r>
            <a:r>
              <a:rPr lang="en-US" sz="3600" dirty="0" err="1" smtClean="0"/>
              <a:t>উত্তর</a:t>
            </a:r>
            <a:r>
              <a:rPr lang="en-US" sz="3600" dirty="0" smtClean="0"/>
              <a:t> </a:t>
            </a:r>
            <a:r>
              <a:rPr lang="en-US" sz="3600" dirty="0" err="1" smtClean="0"/>
              <a:t>দাওঃ</a:t>
            </a:r>
            <a:r>
              <a:rPr lang="en-US" sz="3600" dirty="0" smtClean="0"/>
              <a:t/>
            </a:r>
            <a:br>
              <a:rPr lang="en-US" sz="3600" dirty="0" smtClean="0"/>
            </a:br>
            <a:r>
              <a:rPr lang="en-US" sz="3600" dirty="0" err="1" smtClean="0"/>
              <a:t>তপন</a:t>
            </a:r>
            <a:r>
              <a:rPr lang="en-US" sz="3600" dirty="0" smtClean="0"/>
              <a:t> </a:t>
            </a:r>
            <a:r>
              <a:rPr lang="en-US" sz="3600" dirty="0" err="1" smtClean="0"/>
              <a:t>চৌধুরী</a:t>
            </a:r>
            <a:r>
              <a:rPr lang="en-US" sz="3600" dirty="0" smtClean="0"/>
              <a:t> </a:t>
            </a:r>
            <a:r>
              <a:rPr lang="en-US" sz="3600" dirty="0" err="1" smtClean="0"/>
              <a:t>একজন</a:t>
            </a:r>
            <a:r>
              <a:rPr lang="en-US" sz="3600" dirty="0" smtClean="0"/>
              <a:t> </a:t>
            </a:r>
            <a:r>
              <a:rPr lang="en-US" sz="3600" dirty="0" err="1" smtClean="0"/>
              <a:t>সমাজসেবক।তিনি</a:t>
            </a:r>
            <a:r>
              <a:rPr lang="en-US" sz="3600" dirty="0" smtClean="0"/>
              <a:t> </a:t>
            </a:r>
            <a:r>
              <a:rPr lang="en-US" sz="3600" dirty="0" err="1" smtClean="0"/>
              <a:t>সবসময়</a:t>
            </a:r>
            <a:r>
              <a:rPr lang="en-US" sz="3600" dirty="0" smtClean="0"/>
              <a:t> </a:t>
            </a:r>
            <a:r>
              <a:rPr lang="en-US" sz="3600" dirty="0" err="1" smtClean="0"/>
              <a:t>স্পষ্ট</a:t>
            </a:r>
            <a:r>
              <a:rPr lang="en-US" sz="3600" dirty="0" smtClean="0"/>
              <a:t> </a:t>
            </a:r>
            <a:r>
              <a:rPr lang="en-US" sz="3600" dirty="0" err="1" smtClean="0"/>
              <a:t>ভাষায়</a:t>
            </a:r>
            <a:r>
              <a:rPr lang="en-US" sz="3600" dirty="0" smtClean="0"/>
              <a:t> </a:t>
            </a:r>
            <a:r>
              <a:rPr lang="en-US" sz="3600" dirty="0" err="1" smtClean="0"/>
              <a:t>কথা</a:t>
            </a:r>
            <a:r>
              <a:rPr lang="en-US" sz="3600" dirty="0" smtClean="0"/>
              <a:t> </a:t>
            </a:r>
            <a:r>
              <a:rPr lang="en-US" sz="3600" dirty="0" err="1" smtClean="0"/>
              <a:t>বলেন।তিনি</a:t>
            </a:r>
            <a:r>
              <a:rPr lang="en-US" sz="3600" dirty="0" smtClean="0"/>
              <a:t> </a:t>
            </a:r>
            <a:r>
              <a:rPr lang="en-US" sz="3600" dirty="0" err="1" smtClean="0"/>
              <a:t>মনে</a:t>
            </a:r>
            <a:r>
              <a:rPr lang="en-US" sz="3600" dirty="0" smtClean="0"/>
              <a:t> </a:t>
            </a:r>
            <a:r>
              <a:rPr lang="en-US" sz="3600" dirty="0" err="1" smtClean="0"/>
              <a:t>করেন</a:t>
            </a:r>
            <a:r>
              <a:rPr lang="en-US" sz="3600" dirty="0" smtClean="0"/>
              <a:t> </a:t>
            </a:r>
            <a:r>
              <a:rPr lang="en-US" sz="3600" dirty="0" err="1" smtClean="0"/>
              <a:t>সত্য</a:t>
            </a:r>
            <a:r>
              <a:rPr lang="en-US" sz="3600" dirty="0" smtClean="0"/>
              <a:t> </a:t>
            </a:r>
            <a:r>
              <a:rPr lang="en-US" sz="3600" dirty="0" err="1" smtClean="0"/>
              <a:t>কথা</a:t>
            </a:r>
            <a:r>
              <a:rPr lang="en-US" sz="3600" dirty="0" smtClean="0"/>
              <a:t> </a:t>
            </a:r>
            <a:r>
              <a:rPr lang="en-US" sz="3600" dirty="0" err="1" smtClean="0"/>
              <a:t>শুনতে</a:t>
            </a:r>
            <a:r>
              <a:rPr lang="en-US" sz="3600" dirty="0" smtClean="0"/>
              <a:t> </a:t>
            </a:r>
            <a:r>
              <a:rPr lang="en-US" sz="3600" dirty="0" err="1" smtClean="0"/>
              <a:t>খারাপ</a:t>
            </a:r>
            <a:r>
              <a:rPr lang="en-US" sz="3600" dirty="0" smtClean="0"/>
              <a:t> </a:t>
            </a:r>
            <a:r>
              <a:rPr lang="en-US" sz="3600" dirty="0" err="1" smtClean="0"/>
              <a:t>শোনালেও</a:t>
            </a:r>
            <a:r>
              <a:rPr lang="en-US" sz="3600" dirty="0" smtClean="0"/>
              <a:t> </a:t>
            </a:r>
            <a:r>
              <a:rPr lang="en-US" sz="3600" dirty="0" err="1" smtClean="0"/>
              <a:t>তা</a:t>
            </a:r>
            <a:r>
              <a:rPr lang="en-US" sz="3600" dirty="0" smtClean="0"/>
              <a:t> </a:t>
            </a:r>
            <a:r>
              <a:rPr lang="en-US" sz="3600" dirty="0" err="1" smtClean="0"/>
              <a:t>জীবনের</a:t>
            </a:r>
            <a:r>
              <a:rPr lang="en-US" sz="3600" dirty="0" smtClean="0"/>
              <a:t> </a:t>
            </a:r>
            <a:r>
              <a:rPr lang="en-US" sz="3600" dirty="0" err="1" smtClean="0"/>
              <a:t>জন্য</a:t>
            </a:r>
            <a:r>
              <a:rPr lang="en-US" sz="3600" dirty="0" smtClean="0"/>
              <a:t> </a:t>
            </a:r>
            <a:r>
              <a:rPr lang="en-US" sz="3600" dirty="0" err="1" smtClean="0"/>
              <a:t>কল্যাণ</a:t>
            </a:r>
            <a:r>
              <a:rPr lang="en-US" sz="3600" dirty="0" smtClean="0"/>
              <a:t> </a:t>
            </a:r>
            <a:r>
              <a:rPr lang="en-US" sz="3600" dirty="0" err="1" smtClean="0"/>
              <a:t>বয়ে</a:t>
            </a:r>
            <a:r>
              <a:rPr lang="en-US" sz="3600" dirty="0" smtClean="0"/>
              <a:t> </a:t>
            </a:r>
            <a:r>
              <a:rPr lang="en-US" sz="3600" dirty="0" err="1" smtClean="0"/>
              <a:t>আনে</a:t>
            </a:r>
            <a:r>
              <a:rPr lang="en-US" sz="3600" dirty="0" smtClean="0"/>
              <a:t>।</a:t>
            </a:r>
            <a:br>
              <a:rPr lang="en-US" sz="3600" dirty="0" smtClean="0"/>
            </a:br>
            <a:r>
              <a:rPr lang="en-US" sz="3600" dirty="0" smtClean="0"/>
              <a:t>(ক) </a:t>
            </a:r>
            <a:r>
              <a:rPr lang="en-US" sz="3600" dirty="0" err="1" smtClean="0"/>
              <a:t>মহাত্না</a:t>
            </a:r>
            <a:r>
              <a:rPr lang="en-US" sz="3600" dirty="0" smtClean="0"/>
              <a:t> </a:t>
            </a:r>
            <a:r>
              <a:rPr lang="en-US" sz="3600" dirty="0" err="1" smtClean="0"/>
              <a:t>গান্ধী</a:t>
            </a:r>
            <a:r>
              <a:rPr lang="en-US" sz="3600" dirty="0" smtClean="0"/>
              <a:t> </a:t>
            </a:r>
            <a:r>
              <a:rPr lang="en-US" sz="3600" dirty="0" err="1" smtClean="0"/>
              <a:t>কে</a:t>
            </a:r>
            <a:r>
              <a:rPr lang="en-US" sz="3600" dirty="0" smtClean="0"/>
              <a:t> ?</a:t>
            </a:r>
            <a:br>
              <a:rPr lang="en-US" sz="3600" dirty="0" smtClean="0"/>
            </a:br>
            <a:r>
              <a:rPr lang="en-US" sz="3600" dirty="0" smtClean="0"/>
              <a:t>(খ)</a:t>
            </a:r>
            <a:r>
              <a:rPr lang="en-US" sz="3600" dirty="0" err="1" smtClean="0"/>
              <a:t>স্পষ্ট</a:t>
            </a:r>
            <a:r>
              <a:rPr lang="en-US" sz="3600" dirty="0" smtClean="0"/>
              <a:t> </a:t>
            </a:r>
            <a:r>
              <a:rPr lang="en-US" sz="3600" dirty="0" err="1" smtClean="0"/>
              <a:t>কথা</a:t>
            </a:r>
            <a:r>
              <a:rPr lang="en-US" sz="3600" dirty="0" smtClean="0"/>
              <a:t> </a:t>
            </a:r>
            <a:r>
              <a:rPr lang="en-US" sz="3600" dirty="0" err="1" smtClean="0"/>
              <a:t>বলায়</a:t>
            </a:r>
            <a:r>
              <a:rPr lang="en-US" sz="3600" dirty="0" smtClean="0"/>
              <a:t> </a:t>
            </a:r>
            <a:r>
              <a:rPr lang="en-US" sz="3600" dirty="0" err="1" smtClean="0"/>
              <a:t>একটা</a:t>
            </a:r>
            <a:r>
              <a:rPr lang="en-US" sz="3600" dirty="0" smtClean="0"/>
              <a:t> </a:t>
            </a:r>
            <a:r>
              <a:rPr lang="en-US" sz="3600" dirty="0" err="1" smtClean="0"/>
              <a:t>অবিনয়</a:t>
            </a:r>
            <a:r>
              <a:rPr lang="en-US" sz="3600" dirty="0" smtClean="0"/>
              <a:t> </a:t>
            </a:r>
            <a:r>
              <a:rPr lang="en-US" sz="3600" dirty="0" err="1" smtClean="0"/>
              <a:t>থাকে</a:t>
            </a:r>
            <a:r>
              <a:rPr lang="en-US" sz="3600" dirty="0" smtClean="0"/>
              <a:t> </a:t>
            </a:r>
            <a:r>
              <a:rPr lang="en-US" sz="3600" dirty="0" err="1" smtClean="0"/>
              <a:t>কেন</a:t>
            </a:r>
            <a:r>
              <a:rPr lang="en-US" sz="3600" dirty="0" smtClean="0"/>
              <a:t> ?</a:t>
            </a:r>
            <a:br>
              <a:rPr lang="en-US" sz="3600" dirty="0" smtClean="0"/>
            </a:br>
            <a:r>
              <a:rPr lang="en-US" sz="3600" dirty="0" smtClean="0"/>
              <a:t>(গ)</a:t>
            </a:r>
            <a:r>
              <a:rPr lang="en-US" sz="3600" dirty="0" err="1" smtClean="0"/>
              <a:t>উদ্দীপকে</a:t>
            </a:r>
            <a:r>
              <a:rPr lang="en-US" sz="3600" dirty="0" smtClean="0"/>
              <a:t> </a:t>
            </a:r>
            <a:r>
              <a:rPr lang="en-US" sz="3600" dirty="0" err="1" smtClean="0"/>
              <a:t>সত্যের</a:t>
            </a:r>
            <a:r>
              <a:rPr lang="en-US" sz="3600" dirty="0" smtClean="0"/>
              <a:t> </a:t>
            </a:r>
            <a:r>
              <a:rPr lang="en-US" sz="3600" dirty="0" err="1" smtClean="0"/>
              <a:t>যে</a:t>
            </a:r>
            <a:r>
              <a:rPr lang="en-US" sz="3600" dirty="0" smtClean="0"/>
              <a:t> </a:t>
            </a:r>
            <a:r>
              <a:rPr lang="en-US" sz="3600" dirty="0" err="1" smtClean="0"/>
              <a:t>চিত্র</a:t>
            </a:r>
            <a:r>
              <a:rPr lang="en-US" sz="3600" dirty="0" smtClean="0"/>
              <a:t> </a:t>
            </a:r>
            <a:r>
              <a:rPr lang="en-US" sz="3600" dirty="0" err="1" smtClean="0"/>
              <a:t>উপস্হাপিত</a:t>
            </a:r>
            <a:r>
              <a:rPr lang="en-US" sz="3600" dirty="0" smtClean="0"/>
              <a:t> </a:t>
            </a:r>
            <a:r>
              <a:rPr lang="en-US" sz="3600" dirty="0" err="1" smtClean="0"/>
              <a:t>হয়েছে</a:t>
            </a:r>
            <a:r>
              <a:rPr lang="en-US" sz="3600" dirty="0" smtClean="0"/>
              <a:t> </a:t>
            </a:r>
            <a:r>
              <a:rPr lang="en-US" sz="3600" dirty="0" err="1" smtClean="0"/>
              <a:t>তা</a:t>
            </a:r>
            <a:r>
              <a:rPr lang="en-US" sz="3600" dirty="0" smtClean="0"/>
              <a:t> ‘</a:t>
            </a:r>
            <a:r>
              <a:rPr lang="en-US" sz="3600" dirty="0" err="1" smtClean="0"/>
              <a:t>আমার</a:t>
            </a:r>
            <a:r>
              <a:rPr lang="en-US" sz="3600" dirty="0" smtClean="0"/>
              <a:t> </a:t>
            </a:r>
            <a:r>
              <a:rPr lang="en-US" sz="3600" dirty="0" err="1" smtClean="0"/>
              <a:t>পথ</a:t>
            </a:r>
            <a:r>
              <a:rPr lang="en-US" sz="3600" dirty="0" smtClean="0"/>
              <a:t>’ </a:t>
            </a:r>
            <a:r>
              <a:rPr lang="en-US" sz="3600" dirty="0" err="1" smtClean="0"/>
              <a:t>প্রবন্ধের</a:t>
            </a:r>
            <a:r>
              <a:rPr lang="en-US" sz="3600" dirty="0" smtClean="0"/>
              <a:t> </a:t>
            </a:r>
            <a:r>
              <a:rPr lang="en-US" sz="3600" dirty="0" err="1" smtClean="0"/>
              <a:t>আলোকে</a:t>
            </a:r>
            <a:r>
              <a:rPr lang="en-US" sz="3600" dirty="0" smtClean="0"/>
              <a:t> </a:t>
            </a:r>
            <a:r>
              <a:rPr lang="en-US" sz="3600" dirty="0" err="1" smtClean="0"/>
              <a:t>ব্যাখ্যা</a:t>
            </a:r>
            <a:r>
              <a:rPr lang="en-US" sz="3600" dirty="0" smtClean="0"/>
              <a:t> </a:t>
            </a:r>
            <a:r>
              <a:rPr lang="en-US" sz="3600" dirty="0" err="1" smtClean="0"/>
              <a:t>কর</a:t>
            </a:r>
            <a:r>
              <a:rPr lang="en-US" sz="3600" dirty="0" smtClean="0"/>
              <a:t>।</a:t>
            </a:r>
            <a:br>
              <a:rPr lang="en-US" sz="3600" dirty="0" smtClean="0"/>
            </a:br>
            <a:r>
              <a:rPr lang="en-US" sz="3600" dirty="0" smtClean="0"/>
              <a:t>(ঘ) “</a:t>
            </a:r>
            <a:r>
              <a:rPr lang="en-US" sz="3600" dirty="0" err="1" smtClean="0"/>
              <a:t>তপন</a:t>
            </a:r>
            <a:r>
              <a:rPr lang="en-US" sz="3600" dirty="0" smtClean="0"/>
              <a:t> </a:t>
            </a:r>
            <a:r>
              <a:rPr lang="en-US" sz="3600" dirty="0" err="1" smtClean="0"/>
              <a:t>চৌধুরীর</a:t>
            </a:r>
            <a:r>
              <a:rPr lang="en-US" sz="3600" dirty="0" smtClean="0"/>
              <a:t> </a:t>
            </a:r>
            <a:r>
              <a:rPr lang="en-US" sz="3600" dirty="0" err="1" smtClean="0"/>
              <a:t>মনোভাবই</a:t>
            </a:r>
            <a:r>
              <a:rPr lang="en-US" sz="3600" dirty="0" smtClean="0"/>
              <a:t> </a:t>
            </a:r>
            <a:r>
              <a:rPr lang="en-US" sz="3600" dirty="0" err="1" smtClean="0"/>
              <a:t>পারে</a:t>
            </a:r>
            <a:r>
              <a:rPr lang="en-US" sz="3600" dirty="0" smtClean="0"/>
              <a:t> </a:t>
            </a:r>
            <a:r>
              <a:rPr lang="en-US" sz="3600" dirty="0" err="1" smtClean="0"/>
              <a:t>সত্য-সুন্দর</a:t>
            </a:r>
            <a:r>
              <a:rPr lang="en-US" sz="3600" dirty="0" smtClean="0"/>
              <a:t> </a:t>
            </a:r>
            <a:r>
              <a:rPr lang="en-US" sz="3600" dirty="0" err="1" smtClean="0"/>
              <a:t>পৃথিবী</a:t>
            </a:r>
            <a:r>
              <a:rPr lang="en-US" sz="3600" dirty="0" smtClean="0"/>
              <a:t> </a:t>
            </a:r>
            <a:r>
              <a:rPr lang="en-US" sz="3600" dirty="0" err="1" smtClean="0"/>
              <a:t>গড়তে</a:t>
            </a:r>
            <a:r>
              <a:rPr lang="en-US" sz="3600" dirty="0" smtClean="0"/>
              <a:t>”- ‘</a:t>
            </a:r>
            <a:r>
              <a:rPr lang="en-US" sz="3600" dirty="0" err="1" smtClean="0"/>
              <a:t>আমার</a:t>
            </a:r>
            <a:r>
              <a:rPr lang="en-US" sz="3600" dirty="0" smtClean="0"/>
              <a:t> </a:t>
            </a:r>
            <a:r>
              <a:rPr lang="en-US" sz="3600" dirty="0" err="1" smtClean="0"/>
              <a:t>পথ</a:t>
            </a:r>
            <a:r>
              <a:rPr lang="en-US" sz="3600" dirty="0" smtClean="0"/>
              <a:t>’ </a:t>
            </a:r>
            <a:r>
              <a:rPr lang="en-US" sz="3600" dirty="0" err="1" smtClean="0"/>
              <a:t>প্রবন্ধ</a:t>
            </a:r>
            <a:r>
              <a:rPr lang="en-US" sz="3600" dirty="0" smtClean="0"/>
              <a:t> </a:t>
            </a:r>
            <a:r>
              <a:rPr lang="en-US" sz="3600" dirty="0" err="1" smtClean="0"/>
              <a:t>অবলম্বনে</a:t>
            </a:r>
            <a:r>
              <a:rPr lang="en-US" sz="3600" dirty="0" smtClean="0"/>
              <a:t> </a:t>
            </a:r>
            <a:r>
              <a:rPr lang="en-US" sz="3600" dirty="0" err="1" smtClean="0"/>
              <a:t>উক্তিটির</a:t>
            </a:r>
            <a:r>
              <a:rPr lang="en-US" sz="3600" dirty="0" smtClean="0"/>
              <a:t> </a:t>
            </a:r>
            <a:r>
              <a:rPr lang="en-US" sz="3600" dirty="0" err="1" smtClean="0"/>
              <a:t>যৌক্তিকতা</a:t>
            </a:r>
            <a:r>
              <a:rPr lang="en-US" sz="3600" dirty="0" smtClean="0"/>
              <a:t> </a:t>
            </a:r>
            <a:r>
              <a:rPr lang="en-US" sz="3600" dirty="0" err="1" smtClean="0"/>
              <a:t>বিচার</a:t>
            </a:r>
            <a:r>
              <a:rPr lang="en-US" sz="3600" dirty="0" smtClean="0"/>
              <a:t> </a:t>
            </a:r>
            <a:r>
              <a:rPr lang="en-US" sz="3600" dirty="0" err="1" smtClean="0"/>
              <a:t>কর</a:t>
            </a:r>
            <a:r>
              <a:rPr lang="en-US" sz="3600" dirty="0" smtClean="0"/>
              <a:t>।</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আমার</a:t>
            </a:r>
            <a:r>
              <a:rPr lang="en-US" dirty="0" smtClean="0"/>
              <a:t> </a:t>
            </a:r>
            <a:r>
              <a:rPr lang="en-US" dirty="0" err="1" smtClean="0"/>
              <a:t>পথ</a:t>
            </a:r>
            <a:r>
              <a:rPr lang="en-US" dirty="0" smtClean="0"/>
              <a:t/>
            </a:r>
            <a:br>
              <a:rPr lang="en-US" dirty="0" smtClean="0"/>
            </a:br>
            <a:r>
              <a:rPr lang="en-US" dirty="0" err="1" smtClean="0"/>
              <a:t>কাজী</a:t>
            </a:r>
            <a:r>
              <a:rPr lang="en-US" dirty="0" smtClean="0"/>
              <a:t> </a:t>
            </a:r>
            <a:r>
              <a:rPr lang="en-US" dirty="0" err="1" smtClean="0"/>
              <a:t>নজরুল</a:t>
            </a:r>
            <a:r>
              <a:rPr lang="en-US" dirty="0" smtClean="0"/>
              <a:t> </a:t>
            </a:r>
            <a:r>
              <a:rPr lang="en-US" dirty="0" err="1" smtClean="0"/>
              <a:t>ইসলাম</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err="1" smtClean="0"/>
              <a:t>ডাক</a:t>
            </a:r>
            <a:r>
              <a:rPr lang="en-US" dirty="0" smtClean="0"/>
              <a:t> </a:t>
            </a:r>
            <a:r>
              <a:rPr lang="en-US" dirty="0" err="1" smtClean="0"/>
              <a:t>নাম</a:t>
            </a:r>
            <a:r>
              <a:rPr lang="en-US" dirty="0" smtClean="0"/>
              <a:t>: </a:t>
            </a:r>
            <a:r>
              <a:rPr lang="en-US" dirty="0" err="1" smtClean="0"/>
              <a:t>দুখু</a:t>
            </a:r>
            <a:r>
              <a:rPr lang="en-US" dirty="0" smtClean="0"/>
              <a:t> </a:t>
            </a:r>
            <a:r>
              <a:rPr lang="en-US" dirty="0" err="1" smtClean="0"/>
              <a:t>মিয়া</a:t>
            </a:r>
            <a:endParaRPr lang="en-US" dirty="0" smtClean="0"/>
          </a:p>
          <a:p>
            <a:pPr>
              <a:buNone/>
            </a:pPr>
            <a:r>
              <a:rPr lang="en-US" dirty="0" err="1" smtClean="0"/>
              <a:t>জন্ম</a:t>
            </a:r>
            <a:r>
              <a:rPr lang="en-US" dirty="0" smtClean="0"/>
              <a:t> ও  পরিচয়:১৮৯৯ </a:t>
            </a:r>
            <a:r>
              <a:rPr lang="en-US" dirty="0" err="1" smtClean="0"/>
              <a:t>সালের</a:t>
            </a:r>
            <a:r>
              <a:rPr lang="en-US" dirty="0" smtClean="0"/>
              <a:t> ২৫ </a:t>
            </a:r>
            <a:r>
              <a:rPr lang="en-US" dirty="0" err="1" smtClean="0"/>
              <a:t>মে</a:t>
            </a:r>
            <a:r>
              <a:rPr lang="en-US" dirty="0" smtClean="0"/>
              <a:t> (১৩০৬ </a:t>
            </a:r>
            <a:r>
              <a:rPr lang="en-US" dirty="0" err="1" smtClean="0"/>
              <a:t>বঙ্গাব্দের</a:t>
            </a:r>
            <a:r>
              <a:rPr lang="en-US" dirty="0" smtClean="0"/>
              <a:t> ১১ </a:t>
            </a:r>
            <a:r>
              <a:rPr lang="en-US" dirty="0" err="1" smtClean="0"/>
              <a:t>জৈষ্ঠ্য</a:t>
            </a:r>
            <a:r>
              <a:rPr lang="en-US" dirty="0" smtClean="0"/>
              <a:t>) </a:t>
            </a:r>
            <a:r>
              <a:rPr lang="en-US" dirty="0" err="1" smtClean="0"/>
              <a:t>পশ্মিমবঙ্গের</a:t>
            </a:r>
            <a:r>
              <a:rPr lang="en-US" dirty="0" smtClean="0"/>
              <a:t> </a:t>
            </a:r>
            <a:r>
              <a:rPr lang="en-US" dirty="0" err="1" smtClean="0"/>
              <a:t>আসানসোল</a:t>
            </a:r>
            <a:r>
              <a:rPr lang="en-US" dirty="0" smtClean="0"/>
              <a:t> </a:t>
            </a:r>
            <a:r>
              <a:rPr lang="en-US" dirty="0" err="1" smtClean="0"/>
              <a:t>মহকুমার</a:t>
            </a:r>
            <a:r>
              <a:rPr lang="en-US" dirty="0" smtClean="0"/>
              <a:t> </a:t>
            </a:r>
            <a:r>
              <a:rPr lang="en-US" dirty="0" err="1" smtClean="0"/>
              <a:t>চুরুলিয়া</a:t>
            </a:r>
            <a:r>
              <a:rPr lang="en-US" dirty="0" smtClean="0"/>
              <a:t>  </a:t>
            </a:r>
            <a:r>
              <a:rPr lang="en-US" dirty="0" err="1" smtClean="0"/>
              <a:t>গ্রামে।পিতার</a:t>
            </a:r>
            <a:r>
              <a:rPr lang="en-US" dirty="0" smtClean="0"/>
              <a:t> </a:t>
            </a:r>
            <a:r>
              <a:rPr lang="en-US" dirty="0" err="1" smtClean="0"/>
              <a:t>নাম</a:t>
            </a:r>
            <a:r>
              <a:rPr lang="en-US" dirty="0" smtClean="0"/>
              <a:t> </a:t>
            </a:r>
            <a:r>
              <a:rPr lang="en-US" dirty="0" err="1" smtClean="0"/>
              <a:t>কাজী</a:t>
            </a:r>
            <a:r>
              <a:rPr lang="en-US" dirty="0" smtClean="0"/>
              <a:t> </a:t>
            </a:r>
            <a:r>
              <a:rPr lang="en-US" dirty="0" err="1" smtClean="0"/>
              <a:t>ফকির</a:t>
            </a:r>
            <a:r>
              <a:rPr lang="en-US" dirty="0" smtClean="0"/>
              <a:t> </a:t>
            </a:r>
            <a:r>
              <a:rPr lang="en-US" dirty="0" err="1" smtClean="0"/>
              <a:t>আহমদ</a:t>
            </a:r>
            <a:r>
              <a:rPr lang="en-US" dirty="0" smtClean="0"/>
              <a:t> ও </a:t>
            </a:r>
            <a:r>
              <a:rPr lang="en-US" dirty="0" err="1" smtClean="0"/>
              <a:t>মাতার</a:t>
            </a:r>
            <a:r>
              <a:rPr lang="en-US" dirty="0" smtClean="0"/>
              <a:t> </a:t>
            </a:r>
            <a:r>
              <a:rPr lang="en-US" dirty="0" err="1" smtClean="0"/>
              <a:t>নাম</a:t>
            </a:r>
            <a:r>
              <a:rPr lang="en-US" dirty="0" smtClean="0"/>
              <a:t> </a:t>
            </a:r>
            <a:r>
              <a:rPr lang="en-US" dirty="0" err="1" smtClean="0"/>
              <a:t>জাহেদা</a:t>
            </a:r>
            <a:r>
              <a:rPr lang="en-US" dirty="0" smtClean="0"/>
              <a:t> </a:t>
            </a:r>
            <a:r>
              <a:rPr lang="en-US" dirty="0" err="1" smtClean="0"/>
              <a:t>খাতুন</a:t>
            </a:r>
            <a:r>
              <a:rPr lang="en-US" dirty="0" smtClean="0"/>
              <a:t>।</a:t>
            </a:r>
          </a:p>
          <a:p>
            <a:pPr>
              <a:buNone/>
            </a:pPr>
            <a:r>
              <a:rPr lang="en-US" dirty="0" err="1" smtClean="0"/>
              <a:t>সাহিত্যকর্ম:কাব্যগ্রন্থ</a:t>
            </a:r>
            <a:r>
              <a:rPr lang="en-US" dirty="0" smtClean="0"/>
              <a:t> – </a:t>
            </a:r>
            <a:r>
              <a:rPr lang="en-US" dirty="0" err="1" smtClean="0"/>
              <a:t>অগ্নিবীণা,বিষের</a:t>
            </a:r>
            <a:r>
              <a:rPr lang="en-US" dirty="0" smtClean="0"/>
              <a:t> </a:t>
            </a:r>
            <a:r>
              <a:rPr lang="en-US" dirty="0" err="1" smtClean="0"/>
              <a:t>বাঁশী,ভাঙার</a:t>
            </a:r>
            <a:r>
              <a:rPr lang="en-US" dirty="0" smtClean="0"/>
              <a:t> </a:t>
            </a:r>
            <a:r>
              <a:rPr lang="en-US" dirty="0" err="1" smtClean="0"/>
              <a:t>গান,সাম্যবাদী,প্রলয়শিখা,দোলনচাঁপা,ছায়ানট</a:t>
            </a:r>
            <a:r>
              <a:rPr lang="en-US" dirty="0" smtClean="0"/>
              <a:t>।</a:t>
            </a:r>
          </a:p>
          <a:p>
            <a:pPr>
              <a:buNone/>
            </a:pPr>
            <a:r>
              <a:rPr lang="en-US" dirty="0" err="1" smtClean="0"/>
              <a:t>উপন্যাস</a:t>
            </a:r>
            <a:r>
              <a:rPr lang="en-US" dirty="0" smtClean="0"/>
              <a:t>: </a:t>
            </a:r>
            <a:r>
              <a:rPr lang="en-US" dirty="0" err="1" smtClean="0"/>
              <a:t>বাঁধনহারা,মৃত্যুক্ষুধা,কুহেলিকা</a:t>
            </a:r>
            <a:r>
              <a:rPr lang="en-US" dirty="0" smtClean="0"/>
              <a:t>।</a:t>
            </a:r>
          </a:p>
          <a:p>
            <a:pPr>
              <a:buNone/>
            </a:pPr>
            <a:r>
              <a:rPr lang="en-US" dirty="0" err="1" smtClean="0"/>
              <a:t>গল্প</a:t>
            </a:r>
            <a:r>
              <a:rPr lang="en-US" dirty="0" smtClean="0"/>
              <a:t>: </a:t>
            </a:r>
            <a:r>
              <a:rPr lang="en-US" dirty="0" err="1" smtClean="0"/>
              <a:t>ব্যাথার</a:t>
            </a:r>
            <a:r>
              <a:rPr lang="en-US" dirty="0" smtClean="0"/>
              <a:t> </a:t>
            </a:r>
            <a:r>
              <a:rPr lang="en-US" dirty="0" err="1" smtClean="0"/>
              <a:t>দান,রিক্তের</a:t>
            </a:r>
            <a:r>
              <a:rPr lang="en-US" dirty="0" smtClean="0"/>
              <a:t> </a:t>
            </a:r>
            <a:r>
              <a:rPr lang="en-US" dirty="0" err="1" smtClean="0"/>
              <a:t>বেদন,শিউলিমালা,জিনের</a:t>
            </a:r>
            <a:r>
              <a:rPr lang="en-US" dirty="0" smtClean="0"/>
              <a:t> </a:t>
            </a:r>
            <a:r>
              <a:rPr lang="en-US" dirty="0" err="1" smtClean="0"/>
              <a:t>বাদশা</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p:spPr>
        <p:txBody>
          <a:bodyPr>
            <a:normAutofit/>
          </a:bodyPr>
          <a:lstStyle/>
          <a:p>
            <a:pPr algn="l"/>
            <a:r>
              <a:rPr lang="en-US" sz="3200" dirty="0" err="1" smtClean="0"/>
              <a:t>নাটকঃ</a:t>
            </a:r>
            <a:r>
              <a:rPr lang="en-US" sz="3200" dirty="0" smtClean="0"/>
              <a:t> </a:t>
            </a:r>
            <a:r>
              <a:rPr lang="en-US" sz="3200" dirty="0" err="1" smtClean="0"/>
              <a:t>ঝিলিমিলি</a:t>
            </a:r>
            <a:r>
              <a:rPr lang="en-US" sz="3200" dirty="0" smtClean="0"/>
              <a:t>, </a:t>
            </a:r>
            <a:r>
              <a:rPr lang="en-US" sz="3200" dirty="0" err="1" smtClean="0"/>
              <a:t>আলেয়া,পুতুলের</a:t>
            </a:r>
            <a:r>
              <a:rPr lang="en-US" sz="3200" dirty="0" smtClean="0"/>
              <a:t> </a:t>
            </a:r>
            <a:r>
              <a:rPr lang="en-US" sz="3200" dirty="0" err="1" smtClean="0"/>
              <a:t>বিয়ে</a:t>
            </a:r>
            <a:r>
              <a:rPr lang="en-US" sz="3200" dirty="0" smtClean="0"/>
              <a:t/>
            </a:r>
            <a:br>
              <a:rPr lang="en-US" sz="3200" dirty="0" smtClean="0"/>
            </a:br>
            <a:r>
              <a:rPr lang="en-US" sz="3200" dirty="0" err="1" smtClean="0"/>
              <a:t>প্রবন্ধগ্রন্থঃযুগবাণী,দুদির্নের</a:t>
            </a:r>
            <a:r>
              <a:rPr lang="en-US" sz="3200" dirty="0" smtClean="0"/>
              <a:t> </a:t>
            </a:r>
            <a:r>
              <a:rPr lang="en-US" sz="3200" dirty="0" err="1" smtClean="0"/>
              <a:t>যাত্রী,ধূমকেতু</a:t>
            </a:r>
            <a:r>
              <a:rPr lang="en-US" sz="3200" dirty="0" smtClean="0"/>
              <a:t/>
            </a:r>
            <a:br>
              <a:rPr lang="en-US" sz="3200" dirty="0" smtClean="0"/>
            </a:br>
            <a:r>
              <a:rPr lang="en-US" sz="3200" dirty="0" err="1" smtClean="0"/>
              <a:t>জীবনীগ্রন্থঃমরুভাস্কর,হযরত</a:t>
            </a:r>
            <a:r>
              <a:rPr lang="en-US" sz="3200" dirty="0" smtClean="0"/>
              <a:t> </a:t>
            </a:r>
            <a:r>
              <a:rPr lang="en-US" sz="3200" dirty="0" err="1" smtClean="0"/>
              <a:t>মুহম্মদ</a:t>
            </a:r>
            <a:r>
              <a:rPr lang="en-US" sz="3200" dirty="0" smtClean="0"/>
              <a:t> (স) –</a:t>
            </a:r>
            <a:r>
              <a:rPr lang="en-US" sz="3200" dirty="0" err="1" smtClean="0"/>
              <a:t>এর</a:t>
            </a:r>
            <a:r>
              <a:rPr lang="en-US" sz="3200" dirty="0" smtClean="0"/>
              <a:t> </a:t>
            </a:r>
            <a:r>
              <a:rPr lang="en-US" sz="3200" dirty="0" err="1" smtClean="0"/>
              <a:t>জীবনী</a:t>
            </a:r>
            <a:r>
              <a:rPr lang="en-US" sz="3200" dirty="0" smtClean="0"/>
              <a:t>।</a:t>
            </a:r>
            <a:br>
              <a:rPr lang="en-US" sz="3200" dirty="0" smtClean="0"/>
            </a:br>
            <a:r>
              <a:rPr lang="en-US" sz="3200" dirty="0" err="1" smtClean="0"/>
              <a:t>অনুবাদঃরুবাইয়াত</a:t>
            </a:r>
            <a:r>
              <a:rPr lang="en-US" sz="3200" dirty="0" smtClean="0"/>
              <a:t>-ই-</a:t>
            </a:r>
            <a:r>
              <a:rPr lang="en-US" sz="3200" dirty="0" err="1" smtClean="0"/>
              <a:t>হাফিজ,রুবাইয়াত</a:t>
            </a:r>
            <a:r>
              <a:rPr lang="en-US" sz="3200" dirty="0" smtClean="0"/>
              <a:t>-ই-</a:t>
            </a:r>
            <a:r>
              <a:rPr lang="en-US" sz="3200" dirty="0" err="1" smtClean="0"/>
              <a:t>ওমর</a:t>
            </a:r>
            <a:r>
              <a:rPr lang="en-US" sz="3200" dirty="0" smtClean="0"/>
              <a:t> </a:t>
            </a:r>
            <a:r>
              <a:rPr lang="en-US" sz="3200" dirty="0" err="1" smtClean="0"/>
              <a:t>খৈয়াম</a:t>
            </a:r>
            <a:r>
              <a:rPr lang="en-US" sz="3200" dirty="0" smtClean="0"/>
              <a:t>।</a:t>
            </a:r>
            <a:br>
              <a:rPr lang="en-US" sz="3200" dirty="0" smtClean="0"/>
            </a:br>
            <a:r>
              <a:rPr lang="en-US" sz="3200" dirty="0" err="1" smtClean="0"/>
              <a:t>গানের</a:t>
            </a:r>
            <a:r>
              <a:rPr lang="en-US" sz="3200" dirty="0" smtClean="0"/>
              <a:t> </a:t>
            </a:r>
            <a:r>
              <a:rPr lang="en-US" sz="3200" dirty="0" err="1" smtClean="0"/>
              <a:t>সংকলনঃবুলবুল,চোখের</a:t>
            </a:r>
            <a:r>
              <a:rPr lang="en-US" sz="3200" dirty="0" smtClean="0"/>
              <a:t> </a:t>
            </a:r>
            <a:r>
              <a:rPr lang="en-US" sz="3200" dirty="0" err="1" smtClean="0"/>
              <a:t>চাতক,চন্দ্রবিন্দু,সুরলিপি,গানের</a:t>
            </a:r>
            <a:r>
              <a:rPr lang="en-US" sz="3200" dirty="0" smtClean="0"/>
              <a:t> </a:t>
            </a:r>
            <a:r>
              <a:rPr lang="en-US" sz="3200" dirty="0" err="1" smtClean="0"/>
              <a:t>মালা</a:t>
            </a:r>
            <a:r>
              <a:rPr lang="en-US" sz="3200" dirty="0" smtClean="0"/>
              <a:t> </a:t>
            </a:r>
            <a:r>
              <a:rPr lang="en-US" sz="3200" dirty="0" err="1" smtClean="0"/>
              <a:t>ইত্যাদি</a:t>
            </a:r>
            <a:r>
              <a:rPr lang="en-US" sz="3200" dirty="0" smtClean="0"/>
              <a:t/>
            </a:r>
            <a:br>
              <a:rPr lang="en-US" sz="3200" dirty="0" smtClean="0"/>
            </a:br>
            <a:r>
              <a:rPr lang="en-US" sz="3200" dirty="0" err="1" smtClean="0"/>
              <a:t>সম্পাদিত</a:t>
            </a:r>
            <a:r>
              <a:rPr lang="en-US" sz="3200" dirty="0" smtClean="0"/>
              <a:t> </a:t>
            </a:r>
            <a:r>
              <a:rPr lang="en-US" sz="3200" dirty="0" err="1" smtClean="0"/>
              <a:t>পত্রিকাঃধূমকেতু,লাঙ্গল,দৈনিক</a:t>
            </a:r>
            <a:r>
              <a:rPr lang="en-US" sz="3200" dirty="0" smtClean="0"/>
              <a:t> </a:t>
            </a:r>
            <a:r>
              <a:rPr lang="en-US" sz="3200" dirty="0" err="1" smtClean="0"/>
              <a:t>নবযুগ</a:t>
            </a:r>
            <a:r>
              <a:rPr lang="en-US" sz="3200" dirty="0" smtClean="0"/>
              <a:t>।</a:t>
            </a:r>
            <a:br>
              <a:rPr lang="en-US" sz="3200" dirty="0" smtClean="0"/>
            </a:br>
            <a:r>
              <a:rPr lang="en-US" sz="3200" dirty="0" err="1" smtClean="0"/>
              <a:t>জীবনাবসানঃতিনি</a:t>
            </a:r>
            <a:r>
              <a:rPr lang="en-US" sz="3200" dirty="0" smtClean="0"/>
              <a:t> ১৯৭৬খ্রি. ২৯ </a:t>
            </a:r>
            <a:r>
              <a:rPr lang="en-US" sz="3200" dirty="0" err="1" smtClean="0"/>
              <a:t>আগষ্ট</a:t>
            </a:r>
            <a:r>
              <a:rPr lang="en-US" sz="3200" dirty="0" smtClean="0"/>
              <a:t> </a:t>
            </a:r>
            <a:r>
              <a:rPr lang="en-US" sz="3200" dirty="0" err="1" smtClean="0"/>
              <a:t>ঢাকার</a:t>
            </a:r>
            <a:r>
              <a:rPr lang="en-US" sz="3200" dirty="0" smtClean="0"/>
              <a:t> </a:t>
            </a:r>
            <a:r>
              <a:rPr lang="en-US" sz="3200" dirty="0" err="1" smtClean="0"/>
              <a:t>পিজি</a:t>
            </a:r>
            <a:r>
              <a:rPr lang="en-US" sz="3200" dirty="0" smtClean="0"/>
              <a:t> </a:t>
            </a:r>
            <a:r>
              <a:rPr lang="en-US" sz="3200" dirty="0" err="1" smtClean="0"/>
              <a:t>হাসপাতালে</a:t>
            </a:r>
            <a:r>
              <a:rPr lang="en-US" sz="3200" dirty="0" smtClean="0"/>
              <a:t> </a:t>
            </a:r>
            <a:r>
              <a:rPr lang="en-US" sz="3200" dirty="0" err="1" smtClean="0"/>
              <a:t>শেষ</a:t>
            </a:r>
            <a:r>
              <a:rPr lang="en-US" sz="3200" dirty="0" smtClean="0"/>
              <a:t> </a:t>
            </a:r>
            <a:r>
              <a:rPr lang="en-US" sz="3200" dirty="0" err="1" smtClean="0"/>
              <a:t>নিঃশ্বাস</a:t>
            </a:r>
            <a:r>
              <a:rPr lang="en-US" sz="3200" dirty="0" smtClean="0"/>
              <a:t> </a:t>
            </a:r>
            <a:r>
              <a:rPr lang="en-US" sz="3200" dirty="0" err="1" smtClean="0"/>
              <a:t>ত্যাগ</a:t>
            </a:r>
            <a:r>
              <a:rPr lang="en-US" sz="3200" dirty="0" smtClean="0"/>
              <a:t> </a:t>
            </a:r>
            <a:r>
              <a:rPr lang="en-US" sz="3200" dirty="0" err="1" smtClean="0"/>
              <a:t>করেন।ঢাকা</a:t>
            </a:r>
            <a:r>
              <a:rPr lang="en-US" sz="3200" dirty="0" smtClean="0"/>
              <a:t> </a:t>
            </a:r>
            <a:r>
              <a:rPr lang="en-US" sz="3200" dirty="0" err="1" smtClean="0"/>
              <a:t>বিশ্ববিদ্যালয়</a:t>
            </a:r>
            <a:r>
              <a:rPr lang="en-US" sz="3200" dirty="0" smtClean="0"/>
              <a:t> </a:t>
            </a:r>
            <a:r>
              <a:rPr lang="en-US" sz="3200" dirty="0" err="1" smtClean="0"/>
              <a:t>কেন্দ্রীয়</a:t>
            </a:r>
            <a:r>
              <a:rPr lang="en-US" sz="3200" dirty="0" smtClean="0"/>
              <a:t> </a:t>
            </a:r>
            <a:r>
              <a:rPr lang="en-US" sz="3200" dirty="0" err="1" smtClean="0"/>
              <a:t>মসজিদ</a:t>
            </a:r>
            <a:r>
              <a:rPr lang="en-US" sz="3200" dirty="0" smtClean="0"/>
              <a:t> </a:t>
            </a:r>
            <a:r>
              <a:rPr lang="en-US" sz="3200" dirty="0" err="1" smtClean="0"/>
              <a:t>প্রাঙ্গণে</a:t>
            </a:r>
            <a:r>
              <a:rPr lang="en-US" sz="3200" dirty="0" smtClean="0"/>
              <a:t> </a:t>
            </a:r>
            <a:r>
              <a:rPr lang="en-US" sz="3200" dirty="0" err="1" smtClean="0"/>
              <a:t>তাঁকে</a:t>
            </a:r>
            <a:r>
              <a:rPr lang="en-US" sz="3200" dirty="0" smtClean="0"/>
              <a:t> </a:t>
            </a:r>
            <a:r>
              <a:rPr lang="en-US" sz="3200" dirty="0" err="1" smtClean="0"/>
              <a:t>পরিপূর্ণ</a:t>
            </a:r>
            <a:r>
              <a:rPr lang="en-US" sz="3200" dirty="0" smtClean="0"/>
              <a:t> </a:t>
            </a:r>
            <a:r>
              <a:rPr lang="en-US" sz="3200" dirty="0" err="1" smtClean="0"/>
              <a:t>সামরিক</a:t>
            </a:r>
            <a:r>
              <a:rPr lang="en-US" sz="3200" dirty="0" smtClean="0"/>
              <a:t> </a:t>
            </a:r>
            <a:r>
              <a:rPr lang="en-US" sz="3200" dirty="0" err="1" smtClean="0"/>
              <a:t>মর্যাদায়</a:t>
            </a:r>
            <a:r>
              <a:rPr lang="en-US" sz="3200" dirty="0" smtClean="0"/>
              <a:t> </a:t>
            </a:r>
            <a:r>
              <a:rPr lang="en-US" sz="3200" dirty="0" err="1" smtClean="0"/>
              <a:t>সমাহিত</a:t>
            </a:r>
            <a:r>
              <a:rPr lang="en-US" sz="3200" dirty="0" smtClean="0"/>
              <a:t> </a:t>
            </a:r>
            <a:r>
              <a:rPr lang="en-US" sz="3200" dirty="0" err="1" smtClean="0"/>
              <a:t>করা</a:t>
            </a:r>
            <a:r>
              <a:rPr lang="en-US" sz="3200" dirty="0" smtClean="0"/>
              <a:t> </a:t>
            </a:r>
            <a:r>
              <a:rPr lang="en-US" sz="3200" dirty="0" err="1" smtClean="0"/>
              <a:t>হয়</a:t>
            </a:r>
            <a:r>
              <a:rPr lang="en-US" sz="3200" dirty="0" smtClean="0"/>
              <a:t>।</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010400"/>
          </a:xfrm>
        </p:spPr>
        <p:txBody>
          <a:bodyPr>
            <a:normAutofit/>
          </a:bodyPr>
          <a:lstStyle/>
          <a:p>
            <a:pPr algn="l"/>
            <a:r>
              <a:rPr lang="en-US" sz="3600" b="1" dirty="0" err="1" smtClean="0"/>
              <a:t>পাঠসংক্ষেপঃ</a:t>
            </a:r>
            <a:r>
              <a:rPr lang="en-US" sz="3600" dirty="0" smtClean="0"/>
              <a:t> ‘</a:t>
            </a:r>
            <a:r>
              <a:rPr lang="en-US" sz="3600" dirty="0" err="1" smtClean="0"/>
              <a:t>আমার</a:t>
            </a:r>
            <a:r>
              <a:rPr lang="en-US" sz="3600" dirty="0" smtClean="0"/>
              <a:t> </a:t>
            </a:r>
            <a:r>
              <a:rPr lang="en-US" sz="3600" dirty="0" err="1" smtClean="0"/>
              <a:t>পথ’কাজী</a:t>
            </a:r>
            <a:r>
              <a:rPr lang="en-US" sz="3600" dirty="0" smtClean="0"/>
              <a:t> </a:t>
            </a:r>
            <a:r>
              <a:rPr lang="en-US" sz="3600" dirty="0" err="1" smtClean="0"/>
              <a:t>নজরুল</a:t>
            </a:r>
            <a:r>
              <a:rPr lang="en-US" sz="3600" dirty="0" smtClean="0"/>
              <a:t> </a:t>
            </a:r>
            <a:r>
              <a:rPr lang="en-US" sz="3600" dirty="0" err="1" smtClean="0"/>
              <a:t>ইসলামের</a:t>
            </a:r>
            <a:r>
              <a:rPr lang="en-US" sz="3600" dirty="0" smtClean="0"/>
              <a:t> </a:t>
            </a:r>
            <a:r>
              <a:rPr lang="en-US" sz="3600" dirty="0" err="1" smtClean="0"/>
              <a:t>একটি</a:t>
            </a:r>
            <a:r>
              <a:rPr lang="en-US" sz="3600" dirty="0" smtClean="0"/>
              <a:t> </a:t>
            </a:r>
            <a:r>
              <a:rPr lang="en-US" sz="3600" dirty="0" err="1" smtClean="0"/>
              <a:t>চিন্তাশীল</a:t>
            </a:r>
            <a:r>
              <a:rPr lang="en-US" sz="3600" dirty="0" smtClean="0"/>
              <a:t> </a:t>
            </a:r>
            <a:r>
              <a:rPr lang="en-US" sz="3600" dirty="0" err="1" smtClean="0"/>
              <a:t>প্রবন্ধ।এই</a:t>
            </a:r>
            <a:r>
              <a:rPr lang="en-US" sz="3600" dirty="0" smtClean="0"/>
              <a:t> </a:t>
            </a:r>
            <a:r>
              <a:rPr lang="en-US" sz="3600" dirty="0" err="1" smtClean="0"/>
              <a:t>প্রবন্ধে</a:t>
            </a:r>
            <a:r>
              <a:rPr lang="en-US" sz="3600" dirty="0" smtClean="0"/>
              <a:t> </a:t>
            </a:r>
            <a:r>
              <a:rPr lang="en-US" sz="3600" dirty="0" err="1" smtClean="0"/>
              <a:t>তিনি</a:t>
            </a:r>
            <a:r>
              <a:rPr lang="en-US" sz="3600" dirty="0" smtClean="0"/>
              <a:t> </a:t>
            </a:r>
            <a:r>
              <a:rPr lang="en-US" sz="3600" dirty="0" err="1" smtClean="0"/>
              <a:t>এমন</a:t>
            </a:r>
            <a:r>
              <a:rPr lang="en-US" sz="3600" dirty="0" smtClean="0"/>
              <a:t> </a:t>
            </a:r>
            <a:r>
              <a:rPr lang="en-US" sz="3600" dirty="0" err="1" smtClean="0"/>
              <a:t>এক</a:t>
            </a:r>
            <a:r>
              <a:rPr lang="en-US" sz="3600" dirty="0" smtClean="0"/>
              <a:t> </a:t>
            </a:r>
            <a:r>
              <a:rPr lang="en-US" sz="3600" dirty="0" err="1" smtClean="0"/>
              <a:t>আমি’র</a:t>
            </a:r>
            <a:r>
              <a:rPr lang="en-US" sz="3600" dirty="0" smtClean="0"/>
              <a:t> </a:t>
            </a:r>
            <a:r>
              <a:rPr lang="en-US" sz="3600" dirty="0" err="1" smtClean="0"/>
              <a:t>আবাহন</a:t>
            </a:r>
            <a:r>
              <a:rPr lang="en-US" sz="3600" dirty="0" smtClean="0"/>
              <a:t> </a:t>
            </a:r>
            <a:r>
              <a:rPr lang="en-US" sz="3600" dirty="0" err="1" smtClean="0"/>
              <a:t>প্রত্যাশা</a:t>
            </a:r>
            <a:r>
              <a:rPr lang="en-US" sz="3600" dirty="0" smtClean="0"/>
              <a:t> </a:t>
            </a:r>
            <a:r>
              <a:rPr lang="en-US" sz="3600" dirty="0" err="1" smtClean="0"/>
              <a:t>করেছেন,যার</a:t>
            </a:r>
            <a:r>
              <a:rPr lang="en-US" sz="3600" dirty="0" smtClean="0"/>
              <a:t> </a:t>
            </a:r>
            <a:r>
              <a:rPr lang="en-US" sz="3600" dirty="0" err="1" smtClean="0"/>
              <a:t>পথ</a:t>
            </a:r>
            <a:r>
              <a:rPr lang="en-US" sz="3600" dirty="0" smtClean="0"/>
              <a:t> </a:t>
            </a:r>
            <a:r>
              <a:rPr lang="en-US" sz="3600" dirty="0" err="1" smtClean="0"/>
              <a:t>সত্যের</a:t>
            </a:r>
            <a:r>
              <a:rPr lang="en-US" sz="3600" dirty="0" smtClean="0"/>
              <a:t> </a:t>
            </a:r>
            <a:r>
              <a:rPr lang="en-US" sz="3600" dirty="0" err="1" smtClean="0"/>
              <a:t>পথ।সত্য</a:t>
            </a:r>
            <a:r>
              <a:rPr lang="en-US" sz="3600" dirty="0" smtClean="0"/>
              <a:t> </a:t>
            </a:r>
            <a:r>
              <a:rPr lang="en-US" sz="3600" dirty="0" err="1" smtClean="0"/>
              <a:t>প্রকাশে</a:t>
            </a:r>
            <a:r>
              <a:rPr lang="en-US" sz="3600" dirty="0" smtClean="0"/>
              <a:t> </a:t>
            </a:r>
            <a:r>
              <a:rPr lang="en-US" sz="3600" dirty="0" err="1" smtClean="0"/>
              <a:t>তিনি</a:t>
            </a:r>
            <a:r>
              <a:rPr lang="en-US" sz="3600" dirty="0" smtClean="0"/>
              <a:t> </a:t>
            </a:r>
            <a:r>
              <a:rPr lang="en-US" sz="3600" dirty="0" err="1" smtClean="0"/>
              <a:t>নিভীর্ক।প্রতিটি</a:t>
            </a:r>
            <a:r>
              <a:rPr lang="en-US" sz="3600" dirty="0" smtClean="0"/>
              <a:t> </a:t>
            </a:r>
            <a:r>
              <a:rPr lang="en-US" sz="3600" dirty="0" err="1" smtClean="0"/>
              <a:t>মানুষকে</a:t>
            </a:r>
            <a:r>
              <a:rPr lang="en-US" sz="3600" dirty="0" smtClean="0"/>
              <a:t> </a:t>
            </a:r>
            <a:r>
              <a:rPr lang="en-US" sz="3600" dirty="0" err="1" smtClean="0"/>
              <a:t>তিনি</a:t>
            </a:r>
            <a:r>
              <a:rPr lang="en-US" sz="3600" dirty="0" smtClean="0"/>
              <a:t> </a:t>
            </a:r>
            <a:r>
              <a:rPr lang="en-US" sz="3600" dirty="0" err="1" smtClean="0"/>
              <a:t>পূর্ণ</a:t>
            </a:r>
            <a:r>
              <a:rPr lang="en-US" sz="3600" dirty="0" smtClean="0"/>
              <a:t> </a:t>
            </a:r>
            <a:r>
              <a:rPr lang="en-US" sz="3600" dirty="0" err="1" smtClean="0"/>
              <a:t>এক</a:t>
            </a:r>
            <a:r>
              <a:rPr lang="en-US" sz="3600" dirty="0" smtClean="0"/>
              <a:t> ‘</a:t>
            </a:r>
            <a:r>
              <a:rPr lang="en-US" sz="3600" dirty="0" err="1" smtClean="0"/>
              <a:t>আমি’র</a:t>
            </a:r>
            <a:r>
              <a:rPr lang="en-US" sz="3600" dirty="0" smtClean="0"/>
              <a:t> </a:t>
            </a:r>
            <a:r>
              <a:rPr lang="en-US" sz="3600" dirty="0" err="1" smtClean="0"/>
              <a:t>সীমায়</a:t>
            </a:r>
            <a:r>
              <a:rPr lang="en-US" sz="3600" dirty="0" smtClean="0"/>
              <a:t> </a:t>
            </a:r>
            <a:r>
              <a:rPr lang="en-US" sz="3600" dirty="0" err="1" smtClean="0"/>
              <a:t>প্রসারিত</a:t>
            </a:r>
            <a:r>
              <a:rPr lang="en-US" sz="3600" dirty="0" smtClean="0"/>
              <a:t> </a:t>
            </a:r>
            <a:r>
              <a:rPr lang="en-US" sz="3600" dirty="0" err="1" smtClean="0"/>
              <a:t>করতে</a:t>
            </a:r>
            <a:r>
              <a:rPr lang="en-US" sz="3600" dirty="0" smtClean="0"/>
              <a:t> </a:t>
            </a:r>
            <a:r>
              <a:rPr lang="en-US" sz="3600" dirty="0" err="1" smtClean="0"/>
              <a:t>চেয়েছেন।একই</a:t>
            </a:r>
            <a:r>
              <a:rPr lang="en-US" sz="3600" dirty="0" smtClean="0"/>
              <a:t> </a:t>
            </a:r>
            <a:r>
              <a:rPr lang="en-US" sz="3600" dirty="0" err="1" smtClean="0"/>
              <a:t>সাথে</a:t>
            </a:r>
            <a:r>
              <a:rPr lang="en-US" sz="3600" dirty="0" smtClean="0"/>
              <a:t> </a:t>
            </a:r>
            <a:r>
              <a:rPr lang="en-US" sz="3600" dirty="0" err="1" smtClean="0"/>
              <a:t>এক</a:t>
            </a:r>
            <a:r>
              <a:rPr lang="en-US" sz="3600" dirty="0" smtClean="0"/>
              <a:t> </a:t>
            </a:r>
            <a:r>
              <a:rPr lang="en-US" sz="3600" dirty="0" err="1" smtClean="0"/>
              <a:t>মানুষকে</a:t>
            </a:r>
            <a:r>
              <a:rPr lang="en-US" sz="3600" dirty="0" smtClean="0"/>
              <a:t> </a:t>
            </a:r>
            <a:r>
              <a:rPr lang="en-US" sz="3600" dirty="0" err="1" smtClean="0"/>
              <a:t>আরেক</a:t>
            </a:r>
            <a:r>
              <a:rPr lang="en-US" sz="3600" dirty="0" smtClean="0"/>
              <a:t> </a:t>
            </a:r>
            <a:r>
              <a:rPr lang="en-US" sz="3600" dirty="0" err="1" smtClean="0"/>
              <a:t>মানুষের</a:t>
            </a:r>
            <a:r>
              <a:rPr lang="en-US" sz="3600" dirty="0" smtClean="0"/>
              <a:t> </a:t>
            </a:r>
            <a:r>
              <a:rPr lang="en-US" sz="3600" dirty="0" err="1" smtClean="0"/>
              <a:t>সঙ্গে</a:t>
            </a:r>
            <a:r>
              <a:rPr lang="en-US" sz="3600" dirty="0" smtClean="0"/>
              <a:t> </a:t>
            </a:r>
            <a:r>
              <a:rPr lang="en-US" sz="3600" dirty="0" err="1" smtClean="0"/>
              <a:t>মিলিয়ে’আমরা</a:t>
            </a:r>
            <a:r>
              <a:rPr lang="en-US" sz="3600" dirty="0" smtClean="0"/>
              <a:t>’ </a:t>
            </a:r>
            <a:r>
              <a:rPr lang="en-US" sz="3600" dirty="0" err="1" smtClean="0"/>
              <a:t>হয়ে</a:t>
            </a:r>
            <a:r>
              <a:rPr lang="en-US" sz="3600" dirty="0" smtClean="0"/>
              <a:t> </a:t>
            </a:r>
            <a:r>
              <a:rPr lang="en-US" sz="3600" dirty="0" err="1" smtClean="0"/>
              <a:t>উঠতে</a:t>
            </a:r>
            <a:r>
              <a:rPr lang="en-US" sz="3600" dirty="0" smtClean="0"/>
              <a:t> </a:t>
            </a:r>
            <a:r>
              <a:rPr lang="en-US" sz="3600" dirty="0" err="1" smtClean="0"/>
              <a:t>চেয়েছেন।এই</a:t>
            </a:r>
            <a:r>
              <a:rPr lang="en-US" sz="3600" dirty="0" smtClean="0"/>
              <a:t> </a:t>
            </a:r>
            <a:r>
              <a:rPr lang="en-US" sz="3600" dirty="0" err="1" smtClean="0"/>
              <a:t>সত্যের</a:t>
            </a:r>
            <a:r>
              <a:rPr lang="en-US" sz="3600" dirty="0" smtClean="0"/>
              <a:t> </a:t>
            </a:r>
            <a:r>
              <a:rPr lang="en-US" sz="3600" dirty="0" err="1" smtClean="0"/>
              <a:t>উপলব্ধি</a:t>
            </a:r>
            <a:r>
              <a:rPr lang="en-US" sz="3600" dirty="0" smtClean="0"/>
              <a:t> </a:t>
            </a:r>
            <a:r>
              <a:rPr lang="en-US" sz="3600" dirty="0" err="1" smtClean="0"/>
              <a:t>কবির</a:t>
            </a:r>
            <a:r>
              <a:rPr lang="en-US" sz="3600" dirty="0" smtClean="0"/>
              <a:t> </a:t>
            </a:r>
            <a:r>
              <a:rPr lang="en-US" sz="3600" dirty="0" err="1" smtClean="0"/>
              <a:t>প্রাণপ্রাচুর্যের</a:t>
            </a:r>
            <a:r>
              <a:rPr lang="en-US" sz="3600" dirty="0" smtClean="0"/>
              <a:t> </a:t>
            </a:r>
            <a:r>
              <a:rPr lang="en-US" sz="3600" dirty="0" err="1" smtClean="0"/>
              <a:t>উৎসবিন্দু।তিনি</a:t>
            </a:r>
            <a:r>
              <a:rPr lang="en-US" sz="3600" dirty="0" smtClean="0"/>
              <a:t> </a:t>
            </a:r>
            <a:r>
              <a:rPr lang="en-US" sz="3600" dirty="0" err="1" smtClean="0"/>
              <a:t>তাই</a:t>
            </a:r>
            <a:r>
              <a:rPr lang="en-US" sz="3600" dirty="0" smtClean="0"/>
              <a:t> </a:t>
            </a:r>
            <a:r>
              <a:rPr lang="en-US" sz="3600" dirty="0" err="1" smtClean="0"/>
              <a:t>সহজেই</a:t>
            </a:r>
            <a:r>
              <a:rPr lang="en-US" sz="3600" dirty="0" smtClean="0"/>
              <a:t> </a:t>
            </a:r>
            <a:r>
              <a:rPr lang="en-US" sz="3600" dirty="0" err="1" smtClean="0"/>
              <a:t>বলতে</a:t>
            </a:r>
            <a:r>
              <a:rPr lang="en-US" sz="3600" dirty="0" smtClean="0"/>
              <a:t> </a:t>
            </a:r>
            <a:r>
              <a:rPr lang="en-US" sz="3600" dirty="0" err="1" smtClean="0"/>
              <a:t>পারেন</a:t>
            </a:r>
            <a:r>
              <a:rPr lang="en-US" sz="3600" dirty="0" smtClean="0"/>
              <a:t>, ‘</a:t>
            </a:r>
            <a:r>
              <a:rPr lang="en-US" sz="3600" dirty="0" err="1" smtClean="0"/>
              <a:t>আমার</a:t>
            </a:r>
            <a:r>
              <a:rPr lang="en-US" sz="3600" dirty="0" smtClean="0"/>
              <a:t> </a:t>
            </a:r>
            <a:r>
              <a:rPr lang="en-US" sz="3600" dirty="0" err="1" smtClean="0"/>
              <a:t>কর্ণধার</a:t>
            </a:r>
            <a:r>
              <a:rPr lang="en-US" sz="3600" dirty="0" smtClean="0"/>
              <a:t> </a:t>
            </a:r>
            <a:r>
              <a:rPr lang="en-US" sz="3600" dirty="0" err="1" smtClean="0"/>
              <a:t>আমি।আমার</a:t>
            </a:r>
            <a:r>
              <a:rPr lang="en-US" sz="3600" dirty="0" smtClean="0"/>
              <a:t> </a:t>
            </a:r>
            <a:r>
              <a:rPr lang="en-US" sz="3600" dirty="0" err="1" smtClean="0"/>
              <a:t>পথ</a:t>
            </a:r>
            <a:r>
              <a:rPr lang="en-US" sz="3600" dirty="0" smtClean="0"/>
              <a:t> </a:t>
            </a:r>
            <a:r>
              <a:rPr lang="en-US" sz="3600" dirty="0" err="1" smtClean="0"/>
              <a:t>দেখাবে</a:t>
            </a:r>
            <a:r>
              <a:rPr lang="en-US" sz="3600" dirty="0" smtClean="0"/>
              <a:t> </a:t>
            </a:r>
            <a:r>
              <a:rPr lang="en-US" sz="3600" dirty="0" err="1" smtClean="0"/>
              <a:t>আমার</a:t>
            </a:r>
            <a:r>
              <a:rPr lang="en-US" sz="3600" dirty="0" smtClean="0"/>
              <a:t> </a:t>
            </a:r>
            <a:r>
              <a:rPr lang="en-US" sz="3600" dirty="0" err="1" smtClean="0"/>
              <a:t>সত্য</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48400"/>
          </a:xfrm>
        </p:spPr>
        <p:txBody>
          <a:bodyPr>
            <a:normAutofit fontScale="90000"/>
          </a:bodyPr>
          <a:lstStyle/>
          <a:p>
            <a:r>
              <a:rPr lang="en-US" dirty="0" err="1" smtClean="0"/>
              <a:t>নজরুলের</a:t>
            </a:r>
            <a:r>
              <a:rPr lang="en-US" dirty="0" smtClean="0"/>
              <a:t> </a:t>
            </a:r>
            <a:r>
              <a:rPr lang="en-US" dirty="0" err="1" smtClean="0"/>
              <a:t>এই</a:t>
            </a:r>
            <a:r>
              <a:rPr lang="en-US" dirty="0" smtClean="0"/>
              <a:t> ’</a:t>
            </a:r>
            <a:r>
              <a:rPr lang="en-US" dirty="0" err="1" smtClean="0"/>
              <a:t>আমি</a:t>
            </a:r>
            <a:r>
              <a:rPr lang="en-US" dirty="0" smtClean="0"/>
              <a:t>’ </a:t>
            </a:r>
            <a:r>
              <a:rPr lang="en-US" dirty="0" err="1" smtClean="0"/>
              <a:t>সত্তা</a:t>
            </a:r>
            <a:r>
              <a:rPr lang="en-US" dirty="0" smtClean="0"/>
              <a:t> </a:t>
            </a:r>
            <a:r>
              <a:rPr lang="en-US" dirty="0" err="1" smtClean="0"/>
              <a:t>রুদ্র</a:t>
            </a:r>
            <a:r>
              <a:rPr lang="en-US" dirty="0" smtClean="0"/>
              <a:t> </a:t>
            </a:r>
            <a:r>
              <a:rPr lang="en-US" dirty="0" err="1" smtClean="0"/>
              <a:t>তেজে</a:t>
            </a:r>
            <a:r>
              <a:rPr lang="en-US" dirty="0" smtClean="0"/>
              <a:t> </a:t>
            </a:r>
            <a:r>
              <a:rPr lang="en-US" dirty="0" err="1" smtClean="0"/>
              <a:t>মিথ্যার</a:t>
            </a:r>
            <a:r>
              <a:rPr lang="en-US" dirty="0" smtClean="0"/>
              <a:t> </a:t>
            </a:r>
            <a:r>
              <a:rPr lang="en-US" dirty="0" err="1" smtClean="0"/>
              <a:t>ভয়কে</a:t>
            </a:r>
            <a:r>
              <a:rPr lang="en-US" dirty="0" smtClean="0"/>
              <a:t> </a:t>
            </a:r>
            <a:r>
              <a:rPr lang="en-US" dirty="0" err="1" smtClean="0"/>
              <a:t>অনায়াসে</a:t>
            </a:r>
            <a:r>
              <a:rPr lang="en-US" dirty="0" smtClean="0"/>
              <a:t> </a:t>
            </a:r>
            <a:r>
              <a:rPr lang="en-US" dirty="0" err="1" smtClean="0"/>
              <a:t>জয়</a:t>
            </a:r>
            <a:r>
              <a:rPr lang="en-US" dirty="0" smtClean="0"/>
              <a:t> </a:t>
            </a:r>
            <a:r>
              <a:rPr lang="en-US" dirty="0" err="1" smtClean="0"/>
              <a:t>করে</a:t>
            </a:r>
            <a:r>
              <a:rPr lang="en-US" dirty="0" smtClean="0"/>
              <a:t> </a:t>
            </a:r>
            <a:r>
              <a:rPr lang="en-US" dirty="0" err="1" smtClean="0"/>
              <a:t>সত্যের</a:t>
            </a:r>
            <a:r>
              <a:rPr lang="en-US" dirty="0" smtClean="0"/>
              <a:t> </a:t>
            </a:r>
            <a:r>
              <a:rPr lang="en-US" dirty="0" err="1" smtClean="0"/>
              <a:t>আলোয়</a:t>
            </a:r>
            <a:r>
              <a:rPr lang="en-US" dirty="0" smtClean="0"/>
              <a:t> </a:t>
            </a:r>
            <a:r>
              <a:rPr lang="en-US" dirty="0" err="1" smtClean="0"/>
              <a:t>নিজেকে</a:t>
            </a:r>
            <a:r>
              <a:rPr lang="en-US" dirty="0" smtClean="0"/>
              <a:t> </a:t>
            </a:r>
            <a:r>
              <a:rPr lang="en-US" dirty="0" err="1" smtClean="0"/>
              <a:t>চিনে</a:t>
            </a:r>
            <a:r>
              <a:rPr lang="en-US" dirty="0" smtClean="0"/>
              <a:t> </a:t>
            </a:r>
            <a:r>
              <a:rPr lang="en-US" dirty="0" err="1" smtClean="0"/>
              <a:t>নিতে</a:t>
            </a:r>
            <a:r>
              <a:rPr lang="en-US" dirty="0" smtClean="0"/>
              <a:t> </a:t>
            </a:r>
            <a:r>
              <a:rPr lang="en-US" dirty="0" err="1" smtClean="0"/>
              <a:t>সাহায্য</a:t>
            </a:r>
            <a:r>
              <a:rPr lang="en-US" dirty="0" smtClean="0"/>
              <a:t> </a:t>
            </a:r>
            <a:r>
              <a:rPr lang="en-US" dirty="0" err="1" smtClean="0"/>
              <a:t>করে।তাঁর</a:t>
            </a:r>
            <a:r>
              <a:rPr lang="en-US" dirty="0" smtClean="0"/>
              <a:t> </a:t>
            </a:r>
            <a:r>
              <a:rPr lang="en-US" dirty="0" err="1" smtClean="0"/>
              <a:t>পথনিদের্শক</a:t>
            </a:r>
            <a:r>
              <a:rPr lang="en-US" dirty="0" smtClean="0"/>
              <a:t> </a:t>
            </a:r>
            <a:r>
              <a:rPr lang="en-US" dirty="0" err="1" smtClean="0"/>
              <a:t>সত্য</a:t>
            </a:r>
            <a:r>
              <a:rPr lang="en-US" dirty="0" smtClean="0"/>
              <a:t> </a:t>
            </a:r>
            <a:r>
              <a:rPr lang="en-US" dirty="0" err="1" smtClean="0"/>
              <a:t>অবিনয়কে</a:t>
            </a:r>
            <a:r>
              <a:rPr lang="en-US" dirty="0" smtClean="0"/>
              <a:t> </a:t>
            </a:r>
            <a:r>
              <a:rPr lang="en-US" dirty="0" err="1" smtClean="0"/>
              <a:t>মেনে</a:t>
            </a:r>
            <a:r>
              <a:rPr lang="en-US" dirty="0" smtClean="0"/>
              <a:t> </a:t>
            </a:r>
            <a:r>
              <a:rPr lang="en-US" dirty="0" err="1" smtClean="0"/>
              <a:t>নিতে</a:t>
            </a:r>
            <a:r>
              <a:rPr lang="en-US" dirty="0" smtClean="0"/>
              <a:t> </a:t>
            </a:r>
            <a:r>
              <a:rPr lang="en-US" dirty="0" err="1" smtClean="0"/>
              <a:t>পারে</a:t>
            </a:r>
            <a:r>
              <a:rPr lang="en-US" dirty="0" smtClean="0"/>
              <a:t> </a:t>
            </a:r>
            <a:r>
              <a:rPr lang="en-US" dirty="0" err="1" smtClean="0"/>
              <a:t>কিন্তু</a:t>
            </a:r>
            <a:r>
              <a:rPr lang="en-US" dirty="0" smtClean="0"/>
              <a:t> </a:t>
            </a:r>
            <a:r>
              <a:rPr lang="en-US" dirty="0" err="1" smtClean="0"/>
              <a:t>অন্যায়কে</a:t>
            </a:r>
            <a:r>
              <a:rPr lang="en-US" dirty="0" smtClean="0"/>
              <a:t> </a:t>
            </a:r>
            <a:r>
              <a:rPr lang="en-US" dirty="0" err="1" smtClean="0"/>
              <a:t>মেনে</a:t>
            </a:r>
            <a:r>
              <a:rPr lang="en-US" dirty="0" smtClean="0"/>
              <a:t> </a:t>
            </a:r>
            <a:r>
              <a:rPr lang="en-US" dirty="0" err="1" smtClean="0"/>
              <a:t>নেয়</a:t>
            </a:r>
            <a:r>
              <a:rPr lang="en-US" dirty="0" smtClean="0"/>
              <a:t> </a:t>
            </a:r>
            <a:r>
              <a:rPr lang="en-US" dirty="0" err="1" smtClean="0"/>
              <a:t>না।স্পষ্টরূপে</a:t>
            </a:r>
            <a:r>
              <a:rPr lang="en-US" dirty="0" smtClean="0"/>
              <a:t> </a:t>
            </a:r>
            <a:r>
              <a:rPr lang="en-US" dirty="0" err="1" smtClean="0"/>
              <a:t>নিজের</a:t>
            </a:r>
            <a:r>
              <a:rPr lang="en-US" dirty="0" smtClean="0"/>
              <a:t> </a:t>
            </a:r>
            <a:r>
              <a:rPr lang="en-US" dirty="0" err="1" smtClean="0"/>
              <a:t>বিশ্বাস</a:t>
            </a:r>
            <a:r>
              <a:rPr lang="en-US" dirty="0" smtClean="0"/>
              <a:t> </a:t>
            </a:r>
            <a:r>
              <a:rPr lang="en-US" dirty="0" err="1" smtClean="0"/>
              <a:t>আর</a:t>
            </a:r>
            <a:r>
              <a:rPr lang="en-US" dirty="0" smtClean="0"/>
              <a:t> </a:t>
            </a:r>
            <a:r>
              <a:rPr lang="en-US" dirty="0" err="1" smtClean="0"/>
              <a:t>সত্যকে</a:t>
            </a:r>
            <a:r>
              <a:rPr lang="en-US" dirty="0" smtClean="0"/>
              <a:t> </a:t>
            </a:r>
            <a:r>
              <a:rPr lang="en-US" dirty="0" err="1" smtClean="0"/>
              <a:t>প্রকাশ</a:t>
            </a:r>
            <a:r>
              <a:rPr lang="en-US" dirty="0" smtClean="0"/>
              <a:t> </a:t>
            </a:r>
            <a:r>
              <a:rPr lang="en-US" dirty="0" err="1" smtClean="0"/>
              <a:t>করতে</a:t>
            </a:r>
            <a:r>
              <a:rPr lang="en-US" dirty="0" smtClean="0"/>
              <a:t> </a:t>
            </a:r>
            <a:r>
              <a:rPr lang="en-US" dirty="0" err="1" smtClean="0"/>
              <a:t>না</a:t>
            </a:r>
            <a:r>
              <a:rPr lang="en-US" dirty="0" smtClean="0"/>
              <a:t> </a:t>
            </a:r>
            <a:r>
              <a:rPr lang="en-US" dirty="0" err="1" smtClean="0"/>
              <a:t>জানলে</a:t>
            </a:r>
            <a:r>
              <a:rPr lang="en-US" dirty="0" smtClean="0"/>
              <a:t> </a:t>
            </a:r>
            <a:r>
              <a:rPr lang="en-US" dirty="0" err="1" smtClean="0"/>
              <a:t>পরনিভর্তার</a:t>
            </a:r>
            <a:r>
              <a:rPr lang="en-US" dirty="0" smtClean="0"/>
              <a:t> </a:t>
            </a:r>
            <a:r>
              <a:rPr lang="en-US" dirty="0" err="1" smtClean="0"/>
              <a:t>কবলে</a:t>
            </a:r>
            <a:r>
              <a:rPr lang="en-US" dirty="0" smtClean="0"/>
              <a:t> </a:t>
            </a:r>
            <a:r>
              <a:rPr lang="en-US" dirty="0" err="1" smtClean="0"/>
              <a:t>পড়ে</a:t>
            </a:r>
            <a:r>
              <a:rPr lang="en-US" dirty="0" smtClean="0"/>
              <a:t> </a:t>
            </a:r>
            <a:r>
              <a:rPr lang="en-US" dirty="0" err="1" smtClean="0"/>
              <a:t>আমাদের</a:t>
            </a:r>
            <a:r>
              <a:rPr lang="en-US" dirty="0" smtClean="0"/>
              <a:t> </a:t>
            </a:r>
            <a:r>
              <a:rPr lang="en-US" dirty="0" err="1" smtClean="0"/>
              <a:t>ব্যক্তিত্ব</a:t>
            </a:r>
            <a:r>
              <a:rPr lang="en-US" dirty="0" smtClean="0"/>
              <a:t> </a:t>
            </a:r>
            <a:r>
              <a:rPr lang="en-US" dirty="0" err="1" smtClean="0"/>
              <a:t>আহত</a:t>
            </a:r>
            <a:r>
              <a:rPr lang="en-US" dirty="0" smtClean="0"/>
              <a:t> </a:t>
            </a:r>
            <a:r>
              <a:rPr lang="en-US" dirty="0" err="1" smtClean="0"/>
              <a:t>হয়।এই</a:t>
            </a:r>
            <a:r>
              <a:rPr lang="en-US" dirty="0" smtClean="0"/>
              <a:t> </a:t>
            </a:r>
            <a:r>
              <a:rPr lang="en-US" dirty="0" err="1" smtClean="0"/>
              <a:t>ভগ্ন</a:t>
            </a:r>
            <a:r>
              <a:rPr lang="en-US" dirty="0" smtClean="0"/>
              <a:t> </a:t>
            </a:r>
            <a:r>
              <a:rPr lang="en-US" dirty="0" err="1" smtClean="0"/>
              <a:t>আত্ননিশ্বাসের</a:t>
            </a:r>
            <a:r>
              <a:rPr lang="en-US" dirty="0" smtClean="0"/>
              <a:t> </a:t>
            </a:r>
            <a:r>
              <a:rPr lang="en-US" dirty="0" err="1" smtClean="0"/>
              <a:t>গ্লানি</a:t>
            </a:r>
            <a:r>
              <a:rPr lang="en-US" dirty="0" smtClean="0"/>
              <a:t> </a:t>
            </a:r>
            <a:r>
              <a:rPr lang="en-US" dirty="0" err="1" smtClean="0"/>
              <a:t>প্রাবন্ধিকের</a:t>
            </a:r>
            <a:r>
              <a:rPr lang="en-US" dirty="0" smtClean="0"/>
              <a:t> </a:t>
            </a:r>
            <a:r>
              <a:rPr lang="en-US" dirty="0" err="1" smtClean="0"/>
              <a:t>কাছে</a:t>
            </a:r>
            <a:r>
              <a:rPr lang="en-US" dirty="0" smtClean="0"/>
              <a:t> </a:t>
            </a:r>
            <a:r>
              <a:rPr lang="en-US" dirty="0" err="1" smtClean="0"/>
              <a:t>অগ্রহণযোগ্য</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400800"/>
          </a:xfrm>
        </p:spPr>
        <p:txBody>
          <a:bodyPr>
            <a:normAutofit fontScale="90000"/>
          </a:bodyPr>
          <a:lstStyle/>
          <a:p>
            <a:r>
              <a:rPr lang="en-US" sz="3200" b="1" dirty="0" err="1" smtClean="0"/>
              <a:t>নামকরণ</a:t>
            </a:r>
            <a:r>
              <a:rPr lang="en-US" sz="3200" b="1" dirty="0" smtClean="0"/>
              <a:t> ও </a:t>
            </a:r>
            <a:r>
              <a:rPr lang="en-US" sz="3200" b="1" dirty="0" err="1" smtClean="0"/>
              <a:t>এর</a:t>
            </a:r>
            <a:r>
              <a:rPr lang="en-US" sz="3200" b="1" dirty="0" smtClean="0"/>
              <a:t> </a:t>
            </a:r>
            <a:r>
              <a:rPr lang="en-US" sz="3200" b="1" dirty="0" err="1" smtClean="0"/>
              <a:t>সার্থকতাঃ</a:t>
            </a:r>
            <a:r>
              <a:rPr lang="en-US" sz="3200" dirty="0" err="1" smtClean="0"/>
              <a:t>আমার</a:t>
            </a:r>
            <a:r>
              <a:rPr lang="en-US" sz="3200" dirty="0" smtClean="0"/>
              <a:t> </a:t>
            </a:r>
            <a:r>
              <a:rPr lang="en-US" sz="3200" dirty="0" err="1" smtClean="0"/>
              <a:t>পথ</a:t>
            </a:r>
            <a:r>
              <a:rPr lang="en-US" sz="3200" dirty="0" smtClean="0"/>
              <a:t>’ </a:t>
            </a:r>
            <a:r>
              <a:rPr lang="en-US" sz="3200" dirty="0" err="1" smtClean="0"/>
              <a:t>নিবন্ধের</a:t>
            </a:r>
            <a:r>
              <a:rPr lang="en-US" sz="3200" dirty="0" smtClean="0"/>
              <a:t> </a:t>
            </a:r>
            <a:r>
              <a:rPr lang="en-US" sz="3200" dirty="0" err="1" smtClean="0"/>
              <a:t>নামকরণ</a:t>
            </a:r>
            <a:r>
              <a:rPr lang="en-US" sz="3200" dirty="0" smtClean="0"/>
              <a:t> </a:t>
            </a:r>
            <a:r>
              <a:rPr lang="en-US" sz="3200" dirty="0" err="1" smtClean="0"/>
              <a:t>করা</a:t>
            </a:r>
            <a:r>
              <a:rPr lang="en-US" sz="3200" dirty="0" smtClean="0"/>
              <a:t> </a:t>
            </a:r>
            <a:r>
              <a:rPr lang="en-US" sz="3200" dirty="0" err="1" smtClean="0"/>
              <a:t>হয়েছে</a:t>
            </a:r>
            <a:r>
              <a:rPr lang="en-US" sz="3200" dirty="0" smtClean="0"/>
              <a:t> </a:t>
            </a:r>
            <a:r>
              <a:rPr lang="en-US" sz="3200" dirty="0" err="1" smtClean="0"/>
              <a:t>মূল</a:t>
            </a:r>
            <a:r>
              <a:rPr lang="en-US" sz="3200" dirty="0" smtClean="0"/>
              <a:t> </a:t>
            </a:r>
            <a:r>
              <a:rPr lang="en-US" sz="3200" dirty="0" err="1" smtClean="0"/>
              <a:t>বিষয়বস্তুর</a:t>
            </a:r>
            <a:r>
              <a:rPr lang="en-US" sz="3200" dirty="0" smtClean="0"/>
              <a:t> </a:t>
            </a:r>
            <a:r>
              <a:rPr lang="en-US" sz="3200" dirty="0" err="1" smtClean="0"/>
              <a:t>উপর</a:t>
            </a:r>
            <a:r>
              <a:rPr lang="en-US" sz="3200" dirty="0" smtClean="0"/>
              <a:t> </a:t>
            </a:r>
            <a:r>
              <a:rPr lang="en-US" sz="3200" dirty="0" err="1" smtClean="0"/>
              <a:t>ভিত্তি</a:t>
            </a:r>
            <a:r>
              <a:rPr lang="en-US" sz="3200" dirty="0" smtClean="0"/>
              <a:t> </a:t>
            </a:r>
            <a:r>
              <a:rPr lang="en-US" sz="3200" dirty="0" err="1" smtClean="0"/>
              <a:t>করে।’ধূমকেতু</a:t>
            </a:r>
            <a:r>
              <a:rPr lang="en-US" sz="3200" dirty="0" smtClean="0"/>
              <a:t>’ </a:t>
            </a:r>
            <a:r>
              <a:rPr lang="en-US" sz="3200" dirty="0" err="1" smtClean="0"/>
              <a:t>পত্রিকা</a:t>
            </a:r>
            <a:r>
              <a:rPr lang="en-US" sz="3200" dirty="0" smtClean="0"/>
              <a:t> </a:t>
            </a:r>
            <a:r>
              <a:rPr lang="en-US" sz="3200" dirty="0" err="1" smtClean="0"/>
              <a:t>প্রকাশের</a:t>
            </a:r>
            <a:r>
              <a:rPr lang="en-US" sz="3200" dirty="0" smtClean="0"/>
              <a:t> </a:t>
            </a:r>
            <a:r>
              <a:rPr lang="en-US" sz="3200" dirty="0" err="1" smtClean="0"/>
              <a:t>উদ্বোধনী</a:t>
            </a:r>
            <a:r>
              <a:rPr lang="en-US" sz="3200" dirty="0" smtClean="0"/>
              <a:t> </a:t>
            </a:r>
            <a:r>
              <a:rPr lang="en-US" sz="3200" dirty="0" err="1" smtClean="0"/>
              <a:t>বাণী</a:t>
            </a:r>
            <a:r>
              <a:rPr lang="en-US" sz="3200" dirty="0" smtClean="0"/>
              <a:t> </a:t>
            </a:r>
            <a:r>
              <a:rPr lang="en-US" sz="3200" dirty="0" err="1" smtClean="0"/>
              <a:t>এটি।সেই</a:t>
            </a:r>
            <a:r>
              <a:rPr lang="en-US" sz="3200" dirty="0" smtClean="0"/>
              <a:t> ‘</a:t>
            </a:r>
            <a:r>
              <a:rPr lang="en-US" sz="3200" dirty="0" err="1" smtClean="0"/>
              <a:t>ধূমকেতু’কে</a:t>
            </a:r>
            <a:r>
              <a:rPr lang="en-US" sz="3200" dirty="0" smtClean="0"/>
              <a:t> </a:t>
            </a:r>
            <a:r>
              <a:rPr lang="en-US" sz="3200" dirty="0" err="1" smtClean="0"/>
              <a:t>রথ</a:t>
            </a:r>
            <a:r>
              <a:rPr lang="en-US" sz="3200" dirty="0" smtClean="0"/>
              <a:t> </a:t>
            </a:r>
            <a:r>
              <a:rPr lang="en-US" sz="3200" dirty="0" err="1" smtClean="0"/>
              <a:t>করেই</a:t>
            </a:r>
            <a:r>
              <a:rPr lang="en-US" sz="3200" dirty="0" smtClean="0"/>
              <a:t> </a:t>
            </a:r>
            <a:r>
              <a:rPr lang="en-US" sz="3200" dirty="0" err="1" smtClean="0"/>
              <a:t>কবির</a:t>
            </a:r>
            <a:r>
              <a:rPr lang="en-US" sz="3200" dirty="0" smtClean="0"/>
              <a:t> </a:t>
            </a:r>
            <a:r>
              <a:rPr lang="en-US" sz="3200" dirty="0" err="1" smtClean="0"/>
              <a:t>নতুন</a:t>
            </a:r>
            <a:r>
              <a:rPr lang="en-US" sz="3200" dirty="0" smtClean="0"/>
              <a:t> </a:t>
            </a:r>
            <a:r>
              <a:rPr lang="en-US" sz="3200" dirty="0" err="1" smtClean="0"/>
              <a:t>পথযাথা</a:t>
            </a:r>
            <a:r>
              <a:rPr lang="en-US" sz="3200" dirty="0" smtClean="0"/>
              <a:t> </a:t>
            </a:r>
            <a:r>
              <a:rPr lang="en-US" sz="3200" dirty="0" err="1" smtClean="0"/>
              <a:t>শুরু।নিবন্ধের</a:t>
            </a:r>
            <a:r>
              <a:rPr lang="en-US" sz="3200" dirty="0" smtClean="0"/>
              <a:t> </a:t>
            </a:r>
            <a:r>
              <a:rPr lang="en-US" sz="3200" dirty="0" err="1" smtClean="0"/>
              <a:t>প্রথমেই</a:t>
            </a:r>
            <a:r>
              <a:rPr lang="en-US" sz="3200" dirty="0" smtClean="0"/>
              <a:t> </a:t>
            </a:r>
            <a:r>
              <a:rPr lang="en-US" sz="3200" dirty="0" err="1" smtClean="0"/>
              <a:t>কবির</a:t>
            </a:r>
            <a:r>
              <a:rPr lang="en-US" sz="3200" dirty="0" smtClean="0"/>
              <a:t> </a:t>
            </a:r>
            <a:r>
              <a:rPr lang="en-US" sz="3200" dirty="0" err="1" smtClean="0"/>
              <a:t>প্রচণ্ড</a:t>
            </a:r>
            <a:r>
              <a:rPr lang="en-US" sz="3200" dirty="0" smtClean="0"/>
              <a:t> </a:t>
            </a:r>
            <a:r>
              <a:rPr lang="en-US" sz="3200" dirty="0" err="1" smtClean="0"/>
              <a:t>আত্নবিশ্বাসে</a:t>
            </a:r>
            <a:r>
              <a:rPr lang="en-US" sz="3200" dirty="0" smtClean="0"/>
              <a:t> </a:t>
            </a:r>
            <a:r>
              <a:rPr lang="en-US" sz="3200" dirty="0" err="1" smtClean="0"/>
              <a:t>দৃঢ়</a:t>
            </a:r>
            <a:r>
              <a:rPr lang="en-US" sz="3200" dirty="0" smtClean="0"/>
              <a:t> </a:t>
            </a:r>
            <a:r>
              <a:rPr lang="en-US" sz="3200" dirty="0" err="1" smtClean="0"/>
              <a:t>উচ্চারণ—’আমার</a:t>
            </a:r>
            <a:r>
              <a:rPr lang="en-US" sz="3200" dirty="0" smtClean="0"/>
              <a:t> </a:t>
            </a:r>
            <a:r>
              <a:rPr lang="en-US" sz="3200" dirty="0" err="1" smtClean="0"/>
              <a:t>কর্ণধার</a:t>
            </a:r>
            <a:r>
              <a:rPr lang="en-US" sz="3200" dirty="0" smtClean="0"/>
              <a:t> </a:t>
            </a:r>
            <a:r>
              <a:rPr lang="en-US" sz="3200" dirty="0" err="1" smtClean="0"/>
              <a:t>আমি।আমায়</a:t>
            </a:r>
            <a:r>
              <a:rPr lang="en-US" sz="3200" dirty="0" smtClean="0"/>
              <a:t> </a:t>
            </a:r>
            <a:r>
              <a:rPr lang="en-US" sz="3200" dirty="0" err="1" smtClean="0"/>
              <a:t>পথ</a:t>
            </a:r>
            <a:r>
              <a:rPr lang="en-US" sz="3200" dirty="0" smtClean="0"/>
              <a:t> </a:t>
            </a:r>
            <a:r>
              <a:rPr lang="en-US" sz="3200" dirty="0" err="1" smtClean="0"/>
              <a:t>দেখাবে</a:t>
            </a:r>
            <a:r>
              <a:rPr lang="en-US" sz="3200" dirty="0" smtClean="0"/>
              <a:t> </a:t>
            </a:r>
            <a:r>
              <a:rPr lang="en-US" sz="3200" dirty="0" err="1" smtClean="0"/>
              <a:t>আমার</a:t>
            </a:r>
            <a:r>
              <a:rPr lang="en-US" sz="3200" dirty="0" smtClean="0"/>
              <a:t> </a:t>
            </a:r>
            <a:r>
              <a:rPr lang="en-US" sz="3200" dirty="0" err="1" smtClean="0"/>
              <a:t>সত্য</a:t>
            </a:r>
            <a:r>
              <a:rPr lang="en-US" sz="3200" dirty="0" smtClean="0"/>
              <a:t>।”</a:t>
            </a:r>
            <a:r>
              <a:rPr lang="en-US" sz="3200" dirty="0" err="1" smtClean="0"/>
              <a:t>কবি</a:t>
            </a:r>
            <a:r>
              <a:rPr lang="en-US" sz="3200" dirty="0" smtClean="0"/>
              <a:t> </a:t>
            </a:r>
            <a:r>
              <a:rPr lang="en-US" sz="3200" dirty="0" err="1" smtClean="0"/>
              <a:t>মনে</a:t>
            </a:r>
            <a:r>
              <a:rPr lang="en-US" sz="3200" dirty="0" smtClean="0"/>
              <a:t> </a:t>
            </a:r>
            <a:r>
              <a:rPr lang="en-US" sz="3200" dirty="0" err="1" smtClean="0"/>
              <a:t>করেন</a:t>
            </a:r>
            <a:r>
              <a:rPr lang="en-US" sz="3200" dirty="0" smtClean="0"/>
              <a:t>, </a:t>
            </a:r>
            <a:r>
              <a:rPr lang="en-US" sz="3200" dirty="0" err="1" smtClean="0"/>
              <a:t>যা</a:t>
            </a:r>
            <a:r>
              <a:rPr lang="en-US" sz="3200" dirty="0" smtClean="0"/>
              <a:t> </a:t>
            </a:r>
            <a:r>
              <a:rPr lang="en-US" sz="3200" dirty="0" err="1" smtClean="0"/>
              <a:t>কিছু</a:t>
            </a:r>
            <a:r>
              <a:rPr lang="en-US" sz="3200" dirty="0" smtClean="0"/>
              <a:t> </a:t>
            </a:r>
            <a:r>
              <a:rPr lang="en-US" sz="3200" dirty="0" err="1" smtClean="0"/>
              <a:t>সত্যবিরোধী</a:t>
            </a:r>
            <a:r>
              <a:rPr lang="en-US" sz="3200" dirty="0" smtClean="0"/>
              <a:t> </a:t>
            </a:r>
            <a:r>
              <a:rPr lang="en-US" sz="3200" dirty="0" err="1" smtClean="0"/>
              <a:t>তা</a:t>
            </a:r>
            <a:r>
              <a:rPr lang="en-US" sz="3200" dirty="0" smtClean="0"/>
              <a:t>-ই </a:t>
            </a:r>
            <a:r>
              <a:rPr lang="en-US" sz="3200" dirty="0" err="1" smtClean="0"/>
              <a:t>বিপথ।রাজভয়</a:t>
            </a:r>
            <a:r>
              <a:rPr lang="en-US" sz="3200" dirty="0" smtClean="0"/>
              <a:t> </a:t>
            </a:r>
            <a:r>
              <a:rPr lang="en-US" sz="3200" dirty="0" err="1" smtClean="0"/>
              <a:t>বা</a:t>
            </a:r>
            <a:r>
              <a:rPr lang="en-US" sz="3200" dirty="0" smtClean="0"/>
              <a:t> </a:t>
            </a:r>
            <a:r>
              <a:rPr lang="en-US" sz="3200" dirty="0" err="1" smtClean="0"/>
              <a:t>লোকভয়</a:t>
            </a:r>
            <a:r>
              <a:rPr lang="en-US" sz="3200" dirty="0" smtClean="0"/>
              <a:t> </a:t>
            </a:r>
            <a:r>
              <a:rPr lang="en-US" sz="3200" dirty="0" err="1" smtClean="0"/>
              <a:t>কোনোটাই</a:t>
            </a:r>
            <a:r>
              <a:rPr lang="en-US" sz="3200" dirty="0" smtClean="0"/>
              <a:t> </a:t>
            </a:r>
            <a:r>
              <a:rPr lang="en-US" sz="3200" dirty="0" err="1" smtClean="0"/>
              <a:t>তাকে</a:t>
            </a:r>
            <a:r>
              <a:rPr lang="en-US" sz="3200" dirty="0" smtClean="0"/>
              <a:t> </a:t>
            </a:r>
            <a:r>
              <a:rPr lang="en-US" sz="3200" dirty="0" err="1" smtClean="0"/>
              <a:t>বিপথে</a:t>
            </a:r>
            <a:r>
              <a:rPr lang="en-US" sz="3200" dirty="0" smtClean="0"/>
              <a:t> </a:t>
            </a:r>
            <a:r>
              <a:rPr lang="en-US" sz="3200" dirty="0" err="1" smtClean="0"/>
              <a:t>নিতে</a:t>
            </a:r>
            <a:r>
              <a:rPr lang="en-US" sz="3200" dirty="0" smtClean="0"/>
              <a:t> </a:t>
            </a:r>
            <a:r>
              <a:rPr lang="en-US" sz="3200" dirty="0" err="1" smtClean="0"/>
              <a:t>পারবে</a:t>
            </a:r>
            <a:r>
              <a:rPr lang="en-US" sz="3200" dirty="0" smtClean="0"/>
              <a:t> </a:t>
            </a:r>
            <a:r>
              <a:rPr lang="en-US" sz="3200" dirty="0" err="1" smtClean="0"/>
              <a:t>না।যার</a:t>
            </a:r>
            <a:r>
              <a:rPr lang="en-US" sz="3200" dirty="0" smtClean="0"/>
              <a:t> </a:t>
            </a:r>
            <a:r>
              <a:rPr lang="en-US" sz="3200" dirty="0" err="1" smtClean="0"/>
              <a:t>ভিতরে</a:t>
            </a:r>
            <a:r>
              <a:rPr lang="en-US" sz="3200" dirty="0" smtClean="0"/>
              <a:t> </a:t>
            </a:r>
            <a:r>
              <a:rPr lang="en-US" sz="3200" dirty="0" err="1" smtClean="0"/>
              <a:t>ভয়</a:t>
            </a:r>
            <a:r>
              <a:rPr lang="en-US" sz="3200" dirty="0" smtClean="0"/>
              <a:t> </a:t>
            </a:r>
            <a:r>
              <a:rPr lang="en-US" sz="3200" dirty="0" err="1" smtClean="0"/>
              <a:t>সে</a:t>
            </a:r>
            <a:r>
              <a:rPr lang="en-US" sz="3200" dirty="0" smtClean="0"/>
              <a:t>-ই </a:t>
            </a:r>
            <a:r>
              <a:rPr lang="en-US" sz="3200" dirty="0" err="1" smtClean="0"/>
              <a:t>কেবল</a:t>
            </a:r>
            <a:r>
              <a:rPr lang="en-US" sz="3200" dirty="0" smtClean="0"/>
              <a:t> </a:t>
            </a:r>
            <a:r>
              <a:rPr lang="en-US" sz="3200" dirty="0" err="1" smtClean="0"/>
              <a:t>বাইরে</a:t>
            </a:r>
            <a:r>
              <a:rPr lang="en-US" sz="3200" dirty="0" smtClean="0"/>
              <a:t> </a:t>
            </a:r>
            <a:r>
              <a:rPr lang="en-US" sz="3200" dirty="0" err="1" smtClean="0"/>
              <a:t>ভয়</a:t>
            </a:r>
            <a:r>
              <a:rPr lang="en-US" sz="3200" dirty="0" smtClean="0"/>
              <a:t> </a:t>
            </a:r>
            <a:r>
              <a:rPr lang="en-US" sz="3200" dirty="0" err="1" smtClean="0"/>
              <a:t>পায়</a:t>
            </a:r>
            <a:r>
              <a:rPr lang="en-US" sz="3200" dirty="0" smtClean="0"/>
              <a:t>, </a:t>
            </a:r>
            <a:r>
              <a:rPr lang="en-US" sz="3200" dirty="0" err="1" smtClean="0"/>
              <a:t>আর</a:t>
            </a:r>
            <a:r>
              <a:rPr lang="en-US" sz="3200" dirty="0" smtClean="0"/>
              <a:t> </a:t>
            </a:r>
            <a:r>
              <a:rPr lang="en-US" sz="3200" dirty="0" err="1" smtClean="0"/>
              <a:t>য়ার</a:t>
            </a:r>
            <a:r>
              <a:rPr lang="en-US" sz="3200" dirty="0" smtClean="0"/>
              <a:t> </a:t>
            </a:r>
            <a:r>
              <a:rPr lang="en-US" sz="3200" dirty="0" err="1" smtClean="0"/>
              <a:t>মনে</a:t>
            </a:r>
            <a:r>
              <a:rPr lang="en-US" sz="3200" dirty="0" smtClean="0"/>
              <a:t> </a:t>
            </a:r>
            <a:r>
              <a:rPr lang="en-US" sz="3200" dirty="0" err="1" smtClean="0"/>
              <a:t>মিথ্যা</a:t>
            </a:r>
            <a:r>
              <a:rPr lang="en-US" sz="3200" dirty="0" smtClean="0"/>
              <a:t> </a:t>
            </a:r>
            <a:r>
              <a:rPr lang="en-US" sz="3200" dirty="0" err="1" smtClean="0"/>
              <a:t>সে</a:t>
            </a:r>
            <a:r>
              <a:rPr lang="en-US" sz="3200" dirty="0" smtClean="0"/>
              <a:t>-ই </a:t>
            </a:r>
            <a:r>
              <a:rPr lang="en-US" sz="3200" dirty="0" err="1" smtClean="0"/>
              <a:t>মিথ্যাকে</a:t>
            </a:r>
            <a:r>
              <a:rPr lang="en-US" sz="3200" dirty="0" smtClean="0"/>
              <a:t> </a:t>
            </a:r>
            <a:r>
              <a:rPr lang="en-US" sz="3200" dirty="0" err="1" smtClean="0"/>
              <a:t>ভয়</a:t>
            </a:r>
            <a:r>
              <a:rPr lang="en-US" sz="3200" dirty="0" smtClean="0"/>
              <a:t> </a:t>
            </a:r>
            <a:r>
              <a:rPr lang="en-US" sz="3200" dirty="0" err="1" smtClean="0"/>
              <a:t>পায়।কবির</a:t>
            </a:r>
            <a:r>
              <a:rPr lang="en-US" sz="3200" dirty="0" smtClean="0"/>
              <a:t> </a:t>
            </a:r>
            <a:r>
              <a:rPr lang="en-US" sz="3200" dirty="0" err="1" smtClean="0"/>
              <a:t>ভেতরেও</a:t>
            </a:r>
            <a:r>
              <a:rPr lang="en-US" sz="3200" dirty="0" smtClean="0"/>
              <a:t> </a:t>
            </a:r>
            <a:r>
              <a:rPr lang="en-US" sz="3200" dirty="0" err="1" smtClean="0"/>
              <a:t>ভয়</a:t>
            </a:r>
            <a:r>
              <a:rPr lang="en-US" sz="3200" dirty="0" smtClean="0"/>
              <a:t> </a:t>
            </a:r>
            <a:r>
              <a:rPr lang="en-US" sz="3200" dirty="0" err="1" smtClean="0"/>
              <a:t>নেই,মনেও</a:t>
            </a:r>
            <a:r>
              <a:rPr lang="en-US" sz="3200" dirty="0" smtClean="0"/>
              <a:t> </a:t>
            </a:r>
            <a:r>
              <a:rPr lang="en-US" sz="3200" dirty="0" err="1" smtClean="0"/>
              <a:t>মিথ্যা</a:t>
            </a:r>
            <a:r>
              <a:rPr lang="en-US" sz="3200" dirty="0" smtClean="0"/>
              <a:t> </a:t>
            </a:r>
            <a:r>
              <a:rPr lang="en-US" sz="3200" dirty="0" err="1" smtClean="0"/>
              <a:t>নেই।তাই</a:t>
            </a:r>
            <a:r>
              <a:rPr lang="en-US" sz="3200" dirty="0" smtClean="0"/>
              <a:t> </a:t>
            </a:r>
            <a:r>
              <a:rPr lang="en-US" sz="3200" dirty="0" err="1" smtClean="0"/>
              <a:t>তাঁর</a:t>
            </a:r>
            <a:r>
              <a:rPr lang="en-US" sz="3200" dirty="0" smtClean="0"/>
              <a:t> </a:t>
            </a:r>
            <a:r>
              <a:rPr lang="en-US" sz="3200" dirty="0" err="1" smtClean="0"/>
              <a:t>ভয়</a:t>
            </a:r>
            <a:r>
              <a:rPr lang="en-US" sz="3200" dirty="0" smtClean="0"/>
              <a:t> </a:t>
            </a:r>
            <a:r>
              <a:rPr lang="en-US" sz="3200" dirty="0" err="1" smtClean="0"/>
              <a:t>পাওয়ারও</a:t>
            </a:r>
            <a:r>
              <a:rPr lang="en-US" sz="3200" dirty="0" smtClean="0"/>
              <a:t> </a:t>
            </a:r>
            <a:r>
              <a:rPr lang="en-US" sz="3200" dirty="0" err="1" smtClean="0"/>
              <a:t>কোনো</a:t>
            </a:r>
            <a:r>
              <a:rPr lang="en-US" sz="3200" dirty="0" smtClean="0"/>
              <a:t> </a:t>
            </a:r>
            <a:r>
              <a:rPr lang="en-US" sz="3200" dirty="0" err="1" smtClean="0"/>
              <a:t>কারণ</a:t>
            </a:r>
            <a:r>
              <a:rPr lang="en-US" sz="3200" dirty="0" smtClean="0"/>
              <a:t> </a:t>
            </a:r>
            <a:r>
              <a:rPr lang="en-US" sz="3200" dirty="0" err="1" smtClean="0"/>
              <a:t>নেই।তিনি</a:t>
            </a:r>
            <a:r>
              <a:rPr lang="en-US" sz="3200" dirty="0" smtClean="0"/>
              <a:t> </a:t>
            </a:r>
            <a:r>
              <a:rPr lang="en-US" sz="3200" dirty="0" err="1" smtClean="0"/>
              <a:t>নিজিকে</a:t>
            </a:r>
            <a:r>
              <a:rPr lang="en-US" sz="3200" dirty="0" smtClean="0"/>
              <a:t> </a:t>
            </a:r>
            <a:r>
              <a:rPr lang="en-US" sz="3200" dirty="0" err="1" smtClean="0"/>
              <a:t>ভালো</a:t>
            </a:r>
            <a:r>
              <a:rPr lang="en-US" sz="3200" dirty="0" smtClean="0"/>
              <a:t> </a:t>
            </a:r>
            <a:r>
              <a:rPr lang="en-US" sz="3200" dirty="0" err="1" smtClean="0"/>
              <a:t>করেই</a:t>
            </a:r>
            <a:r>
              <a:rPr lang="en-US" sz="3200" dirty="0" smtClean="0"/>
              <a:t> </a:t>
            </a:r>
            <a:r>
              <a:rPr lang="en-US" sz="3200" dirty="0" err="1" smtClean="0"/>
              <a:t>চেনেন,আর</a:t>
            </a:r>
            <a:r>
              <a:rPr lang="en-US" sz="3200" dirty="0" smtClean="0"/>
              <a:t> </a:t>
            </a:r>
            <a:r>
              <a:rPr lang="en-US" sz="3200" dirty="0" err="1" smtClean="0"/>
              <a:t>তাই</a:t>
            </a:r>
            <a:r>
              <a:rPr lang="en-US" sz="3200" dirty="0" smtClean="0"/>
              <a:t> </a:t>
            </a:r>
            <a:r>
              <a:rPr lang="en-US" sz="3200" dirty="0" err="1" smtClean="0"/>
              <a:t>তাঁর</a:t>
            </a:r>
            <a:r>
              <a:rPr lang="en-US" sz="3200" dirty="0" smtClean="0"/>
              <a:t> </a:t>
            </a:r>
            <a:r>
              <a:rPr lang="en-US" sz="3200" dirty="0" err="1" smtClean="0"/>
              <a:t>মনে</a:t>
            </a:r>
            <a:r>
              <a:rPr lang="en-US" sz="3200" dirty="0" smtClean="0"/>
              <a:t> </a:t>
            </a:r>
            <a:r>
              <a:rPr lang="en-US" sz="3200" dirty="0" err="1" smtClean="0"/>
              <a:t>জোর</a:t>
            </a:r>
            <a:r>
              <a:rPr lang="en-US" sz="3200" dirty="0" smtClean="0"/>
              <a:t> </a:t>
            </a:r>
            <a:r>
              <a:rPr lang="en-US" sz="3200" dirty="0" err="1" smtClean="0"/>
              <a:t>আছে,তিনি</a:t>
            </a:r>
            <a:r>
              <a:rPr lang="en-US" sz="3200" dirty="0" smtClean="0"/>
              <a:t> </a:t>
            </a:r>
            <a:r>
              <a:rPr lang="en-US" sz="3200" dirty="0" err="1" smtClean="0"/>
              <a:t>আত্নবিশ্বাসী।এটা</a:t>
            </a:r>
            <a:r>
              <a:rPr lang="en-US" sz="3200" dirty="0" smtClean="0"/>
              <a:t> </a:t>
            </a:r>
            <a:r>
              <a:rPr lang="en-US" sz="3200" dirty="0" err="1" smtClean="0"/>
              <a:t>আত্নাকে</a:t>
            </a:r>
            <a:r>
              <a:rPr lang="en-US" sz="3200" dirty="0" smtClean="0"/>
              <a:t> </a:t>
            </a:r>
            <a:r>
              <a:rPr lang="en-US" sz="3200" dirty="0" err="1" smtClean="0"/>
              <a:t>চেনার</a:t>
            </a:r>
            <a:r>
              <a:rPr lang="en-US" sz="3200" dirty="0" smtClean="0"/>
              <a:t> </a:t>
            </a:r>
            <a:r>
              <a:rPr lang="en-US" sz="3200" dirty="0" err="1" smtClean="0"/>
              <a:t>সহজ</a:t>
            </a:r>
            <a:r>
              <a:rPr lang="en-US" sz="3200" dirty="0" smtClean="0"/>
              <a:t> </a:t>
            </a:r>
            <a:r>
              <a:rPr lang="en-US" sz="3200" dirty="0" err="1" smtClean="0"/>
              <a:t>স্বীকারোক্তি</a:t>
            </a:r>
            <a:r>
              <a:rPr lang="en-US" sz="3200" dirty="0" smtClean="0"/>
              <a:t>।</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7848600"/>
          </a:xfrm>
        </p:spPr>
        <p:txBody>
          <a:bodyPr>
            <a:noAutofit/>
          </a:bodyPr>
          <a:lstStyle/>
          <a:p>
            <a:r>
              <a:rPr lang="en-US" sz="2800" dirty="0" err="1" smtClean="0"/>
              <a:t>নারীসুলভ</a:t>
            </a:r>
            <a:r>
              <a:rPr lang="en-US" sz="2800" dirty="0" smtClean="0"/>
              <a:t> </a:t>
            </a:r>
            <a:r>
              <a:rPr lang="en-US" sz="2800" dirty="0" err="1" smtClean="0"/>
              <a:t>কোমলতা</a:t>
            </a:r>
            <a:r>
              <a:rPr lang="en-US" sz="2800" dirty="0" smtClean="0"/>
              <a:t> </a:t>
            </a:r>
            <a:r>
              <a:rPr lang="en-US" sz="2800" dirty="0" err="1" smtClean="0"/>
              <a:t>নয়,অহংকারের</a:t>
            </a:r>
            <a:r>
              <a:rPr lang="en-US" sz="2800" dirty="0" smtClean="0"/>
              <a:t> </a:t>
            </a:r>
            <a:r>
              <a:rPr lang="en-US" sz="2800" dirty="0" err="1" smtClean="0"/>
              <a:t>পৌরুষই</a:t>
            </a:r>
            <a:r>
              <a:rPr lang="en-US" sz="2800" dirty="0" smtClean="0"/>
              <a:t> </a:t>
            </a:r>
            <a:r>
              <a:rPr lang="en-US" sz="2800" dirty="0" err="1" smtClean="0"/>
              <a:t>তাঁর</a:t>
            </a:r>
            <a:r>
              <a:rPr lang="en-US" sz="2800" dirty="0" smtClean="0"/>
              <a:t> </a:t>
            </a:r>
            <a:r>
              <a:rPr lang="en-US" sz="2800" dirty="0" err="1" smtClean="0"/>
              <a:t>কাছে</a:t>
            </a:r>
            <a:r>
              <a:rPr lang="en-US" sz="2800" dirty="0" smtClean="0"/>
              <a:t> </a:t>
            </a:r>
            <a:r>
              <a:rPr lang="en-US" sz="2800" dirty="0" err="1" smtClean="0"/>
              <a:t>গ্রহণযোগ্য।তাঁর</a:t>
            </a:r>
            <a:r>
              <a:rPr lang="en-US" sz="2800" dirty="0" smtClean="0"/>
              <a:t> </a:t>
            </a:r>
            <a:r>
              <a:rPr lang="en-US" sz="2800" dirty="0" err="1" smtClean="0"/>
              <a:t>কাছে</a:t>
            </a:r>
            <a:r>
              <a:rPr lang="en-US" sz="2800" dirty="0" smtClean="0"/>
              <a:t> </a:t>
            </a:r>
            <a:r>
              <a:rPr lang="en-US" sz="2800" dirty="0" err="1" smtClean="0"/>
              <a:t>নিজের</a:t>
            </a:r>
            <a:r>
              <a:rPr lang="en-US" sz="2800" dirty="0" smtClean="0"/>
              <a:t> </a:t>
            </a:r>
            <a:r>
              <a:rPr lang="en-US" sz="2800" dirty="0" err="1" smtClean="0"/>
              <a:t>শক্তির</a:t>
            </a:r>
            <a:r>
              <a:rPr lang="en-US" sz="2800" dirty="0" smtClean="0"/>
              <a:t> </a:t>
            </a:r>
            <a:r>
              <a:rPr lang="en-US" sz="2800" dirty="0" err="1" smtClean="0"/>
              <a:t>উপর</a:t>
            </a:r>
            <a:r>
              <a:rPr lang="en-US" sz="2800" dirty="0" smtClean="0"/>
              <a:t> </a:t>
            </a:r>
            <a:r>
              <a:rPr lang="en-US" sz="2800" dirty="0" err="1" smtClean="0"/>
              <a:t>অটুট</a:t>
            </a:r>
            <a:r>
              <a:rPr lang="en-US" sz="2800" dirty="0" smtClean="0"/>
              <a:t> </a:t>
            </a:r>
            <a:r>
              <a:rPr lang="en-US" sz="2800" dirty="0" err="1" smtClean="0"/>
              <a:t>বিশ্বাসই</a:t>
            </a:r>
            <a:r>
              <a:rPr lang="en-US" sz="2800" dirty="0" smtClean="0"/>
              <a:t> </a:t>
            </a:r>
            <a:r>
              <a:rPr lang="en-US" sz="2800" dirty="0" err="1" smtClean="0"/>
              <a:t>স্বাবলম্বন,যা</a:t>
            </a:r>
            <a:r>
              <a:rPr lang="en-US" sz="2800" dirty="0" smtClean="0"/>
              <a:t> </a:t>
            </a:r>
            <a:r>
              <a:rPr lang="en-US" sz="2800" dirty="0" err="1" smtClean="0"/>
              <a:t>আত্নস্থ</a:t>
            </a:r>
            <a:r>
              <a:rPr lang="en-US" sz="2800" dirty="0" smtClean="0"/>
              <a:t> </a:t>
            </a:r>
            <a:r>
              <a:rPr lang="en-US" sz="2800" dirty="0" err="1" smtClean="0"/>
              <a:t>করাতে</a:t>
            </a:r>
            <a:r>
              <a:rPr lang="en-US" sz="2800" dirty="0" smtClean="0"/>
              <a:t> </a:t>
            </a:r>
            <a:r>
              <a:rPr lang="en-US" sz="2800" dirty="0" err="1" smtClean="0"/>
              <a:t>চেয়েছিলেন</a:t>
            </a:r>
            <a:r>
              <a:rPr lang="en-US" sz="2800" dirty="0" smtClean="0"/>
              <a:t> </a:t>
            </a:r>
            <a:r>
              <a:rPr lang="en-US" sz="2800" dirty="0" err="1" smtClean="0"/>
              <a:t>গান্ধীজি।অথচ</a:t>
            </a:r>
            <a:r>
              <a:rPr lang="en-US" sz="2800" dirty="0" smtClean="0"/>
              <a:t> </a:t>
            </a:r>
            <a:r>
              <a:rPr lang="en-US" sz="2800" dirty="0" err="1" smtClean="0"/>
              <a:t>আমরা</a:t>
            </a:r>
            <a:r>
              <a:rPr lang="en-US" sz="2800" dirty="0" smtClean="0"/>
              <a:t> </a:t>
            </a:r>
            <a:r>
              <a:rPr lang="en-US" sz="2800" dirty="0" err="1" smtClean="0"/>
              <a:t>নিজেদের</a:t>
            </a:r>
            <a:r>
              <a:rPr lang="en-US" sz="2800" dirty="0" smtClean="0"/>
              <a:t> </a:t>
            </a:r>
            <a:r>
              <a:rPr lang="en-US" sz="2800" dirty="0" err="1" smtClean="0"/>
              <a:t>চিনতে</a:t>
            </a:r>
            <a:r>
              <a:rPr lang="en-US" sz="2800" dirty="0" smtClean="0"/>
              <a:t> </a:t>
            </a:r>
            <a:r>
              <a:rPr lang="en-US" sz="2800" dirty="0" err="1" smtClean="0"/>
              <a:t>পারিনি</a:t>
            </a:r>
            <a:r>
              <a:rPr lang="en-US" sz="2800" dirty="0" smtClean="0"/>
              <a:t> </a:t>
            </a:r>
            <a:r>
              <a:rPr lang="en-US" sz="2800" dirty="0" err="1" smtClean="0"/>
              <a:t>বলেই</a:t>
            </a:r>
            <a:r>
              <a:rPr lang="en-US" sz="2800" dirty="0" smtClean="0"/>
              <a:t> </a:t>
            </a:r>
            <a:r>
              <a:rPr lang="en-US" sz="2800" dirty="0" err="1" smtClean="0"/>
              <a:t>বাইরের</a:t>
            </a:r>
            <a:r>
              <a:rPr lang="en-US" sz="2800" dirty="0" smtClean="0"/>
              <a:t> </a:t>
            </a:r>
            <a:r>
              <a:rPr lang="en-US" sz="2800" dirty="0" err="1" smtClean="0"/>
              <a:t>গোলামি</a:t>
            </a:r>
            <a:r>
              <a:rPr lang="en-US" sz="2800" dirty="0" smtClean="0"/>
              <a:t> </a:t>
            </a:r>
            <a:r>
              <a:rPr lang="en-US" sz="2800" dirty="0" err="1" smtClean="0"/>
              <a:t>থেকে</a:t>
            </a:r>
            <a:r>
              <a:rPr lang="en-US" sz="2800" dirty="0" smtClean="0"/>
              <a:t> </a:t>
            </a:r>
            <a:r>
              <a:rPr lang="en-US" sz="2800" dirty="0" err="1" smtClean="0"/>
              <a:t>রেহাই</a:t>
            </a:r>
            <a:r>
              <a:rPr lang="en-US" sz="2800" dirty="0" smtClean="0"/>
              <a:t> </a:t>
            </a:r>
            <a:r>
              <a:rPr lang="en-US" sz="2800" dirty="0" err="1" smtClean="0"/>
              <a:t>পাইনি।অথচ</a:t>
            </a:r>
            <a:r>
              <a:rPr lang="en-US" sz="2800" dirty="0" smtClean="0"/>
              <a:t> </a:t>
            </a:r>
            <a:r>
              <a:rPr lang="en-US" sz="2800" dirty="0" err="1" smtClean="0"/>
              <a:t>আত্ননিভর্রতাই</a:t>
            </a:r>
            <a:r>
              <a:rPr lang="en-US" sz="2800" dirty="0" smtClean="0"/>
              <a:t> </a:t>
            </a:r>
            <a:r>
              <a:rPr lang="en-US" sz="2800" dirty="0" err="1" smtClean="0"/>
              <a:t>স্বাধীন</a:t>
            </a:r>
            <a:r>
              <a:rPr lang="en-US" sz="2800" dirty="0" smtClean="0"/>
              <a:t> </a:t>
            </a:r>
            <a:r>
              <a:rPr lang="en-US" sz="2800" dirty="0" err="1" smtClean="0"/>
              <a:t>হওয়ার</a:t>
            </a:r>
            <a:r>
              <a:rPr lang="en-US" sz="2800" dirty="0" smtClean="0"/>
              <a:t> </a:t>
            </a:r>
            <a:r>
              <a:rPr lang="en-US" sz="2800" dirty="0" err="1" smtClean="0"/>
              <a:t>ভিত্তি।সেটাই</a:t>
            </a:r>
            <a:r>
              <a:rPr lang="en-US" sz="2800" dirty="0" smtClean="0"/>
              <a:t> ‘</a:t>
            </a:r>
            <a:r>
              <a:rPr lang="en-US" sz="2800" dirty="0" err="1" smtClean="0"/>
              <a:t>ধূমকেতু’র</a:t>
            </a:r>
            <a:r>
              <a:rPr lang="en-US" sz="2800" dirty="0" smtClean="0"/>
              <a:t> </a:t>
            </a:r>
            <a:r>
              <a:rPr lang="en-US" sz="2800" dirty="0" err="1" smtClean="0"/>
              <a:t>পথ।দেশের</a:t>
            </a:r>
            <a:r>
              <a:rPr lang="en-US" sz="2800" dirty="0" smtClean="0"/>
              <a:t> </a:t>
            </a:r>
            <a:r>
              <a:rPr lang="en-US" sz="2800" dirty="0" err="1" smtClean="0"/>
              <a:t>যারা</a:t>
            </a:r>
            <a:r>
              <a:rPr lang="en-US" sz="2800" dirty="0" smtClean="0"/>
              <a:t> </a:t>
            </a:r>
            <a:r>
              <a:rPr lang="en-US" sz="2800" dirty="0" err="1" smtClean="0"/>
              <a:t>শত্রু,দেশের</a:t>
            </a:r>
            <a:r>
              <a:rPr lang="en-US" sz="2800" dirty="0" smtClean="0"/>
              <a:t> </a:t>
            </a:r>
            <a:r>
              <a:rPr lang="en-US" sz="2800" dirty="0" err="1" smtClean="0"/>
              <a:t>যা</a:t>
            </a:r>
            <a:r>
              <a:rPr lang="en-US" sz="2800" dirty="0" smtClean="0"/>
              <a:t> </a:t>
            </a:r>
            <a:r>
              <a:rPr lang="en-US" sz="2800" dirty="0" err="1" smtClean="0"/>
              <a:t>কিছু</a:t>
            </a:r>
            <a:r>
              <a:rPr lang="en-US" sz="2800" dirty="0" smtClean="0"/>
              <a:t> </a:t>
            </a:r>
            <a:r>
              <a:rPr lang="en-US" sz="2800" dirty="0" err="1" smtClean="0"/>
              <a:t>মিথ্যা,ভন্ডামি,মেকি</a:t>
            </a:r>
            <a:r>
              <a:rPr lang="en-US" sz="2800" dirty="0" smtClean="0"/>
              <a:t> </a:t>
            </a:r>
            <a:r>
              <a:rPr lang="en-US" sz="2800" dirty="0" err="1" smtClean="0"/>
              <a:t>তা</a:t>
            </a:r>
            <a:r>
              <a:rPr lang="en-US" sz="2800" dirty="0" smtClean="0"/>
              <a:t> </a:t>
            </a:r>
            <a:r>
              <a:rPr lang="en-US" sz="2800" dirty="0" err="1" smtClean="0"/>
              <a:t>সব</a:t>
            </a:r>
            <a:r>
              <a:rPr lang="en-US" sz="2800" dirty="0" smtClean="0"/>
              <a:t> </a:t>
            </a:r>
            <a:r>
              <a:rPr lang="en-US" sz="2800" dirty="0" err="1" smtClean="0"/>
              <a:t>দূর</a:t>
            </a:r>
            <a:r>
              <a:rPr lang="en-US" sz="2800" dirty="0" smtClean="0"/>
              <a:t> </a:t>
            </a:r>
            <a:r>
              <a:rPr lang="en-US" sz="2800" dirty="0" err="1" smtClean="0"/>
              <a:t>করাই</a:t>
            </a:r>
            <a:r>
              <a:rPr lang="en-US" sz="2800" dirty="0" smtClean="0"/>
              <a:t> </a:t>
            </a:r>
            <a:r>
              <a:rPr lang="en-US" sz="2800" dirty="0" err="1" smtClean="0"/>
              <a:t>ধূমকেতুর</a:t>
            </a:r>
            <a:r>
              <a:rPr lang="en-US" sz="2800" dirty="0" smtClean="0"/>
              <a:t> </a:t>
            </a:r>
            <a:r>
              <a:rPr lang="en-US" sz="2800" dirty="0" err="1" smtClean="0"/>
              <a:t>কর্ণধারের</a:t>
            </a:r>
            <a:r>
              <a:rPr lang="en-US" sz="2800" dirty="0" smtClean="0"/>
              <a:t> </a:t>
            </a:r>
            <a:r>
              <a:rPr lang="en-US" sz="2800" dirty="0" err="1" smtClean="0"/>
              <a:t>পথ।ধূমকেতু</a:t>
            </a:r>
            <a:r>
              <a:rPr lang="en-US" sz="2800" dirty="0" smtClean="0"/>
              <a:t> </a:t>
            </a:r>
            <a:r>
              <a:rPr lang="en-US" sz="2800" dirty="0" err="1" smtClean="0"/>
              <a:t>সমস্ত</a:t>
            </a:r>
            <a:r>
              <a:rPr lang="en-US" sz="2800" dirty="0" smtClean="0"/>
              <a:t> </a:t>
            </a:r>
            <a:r>
              <a:rPr lang="en-US" sz="2800" dirty="0" err="1" smtClean="0"/>
              <a:t>অন্যায়</a:t>
            </a:r>
            <a:r>
              <a:rPr lang="en-US" sz="2800" dirty="0" smtClean="0"/>
              <a:t> ও </a:t>
            </a:r>
            <a:r>
              <a:rPr lang="en-US" sz="2800" dirty="0" err="1" smtClean="0"/>
              <a:t>দাসত্ব</a:t>
            </a:r>
            <a:r>
              <a:rPr lang="en-US" sz="2800" dirty="0" smtClean="0"/>
              <a:t> </a:t>
            </a:r>
            <a:r>
              <a:rPr lang="en-US" sz="2800" dirty="0" err="1" smtClean="0"/>
              <a:t>থেকে</a:t>
            </a:r>
            <a:r>
              <a:rPr lang="en-US" sz="2800" dirty="0" smtClean="0"/>
              <a:t> </a:t>
            </a:r>
            <a:r>
              <a:rPr lang="en-US" sz="2800" dirty="0" err="1" smtClean="0"/>
              <a:t>সম্পূর্ণ</a:t>
            </a:r>
            <a:r>
              <a:rPr lang="en-US" sz="2800" dirty="0" smtClean="0"/>
              <a:t> </a:t>
            </a:r>
            <a:r>
              <a:rPr lang="en-US" sz="2800" dirty="0" err="1" smtClean="0"/>
              <a:t>মুক্ত</a:t>
            </a:r>
            <a:r>
              <a:rPr lang="en-US" sz="2800" dirty="0" smtClean="0"/>
              <a:t> </a:t>
            </a:r>
            <a:r>
              <a:rPr lang="en-US" sz="2800" dirty="0" err="1" smtClean="0"/>
              <a:t>থাকবে।কোনো</a:t>
            </a:r>
            <a:r>
              <a:rPr lang="en-US" sz="2800" dirty="0" smtClean="0"/>
              <a:t> </a:t>
            </a:r>
            <a:r>
              <a:rPr lang="en-US" sz="2800" dirty="0" err="1" smtClean="0"/>
              <a:t>ঝগড়া-বিবাদ,কোনো</a:t>
            </a:r>
            <a:r>
              <a:rPr lang="en-US" sz="2800" dirty="0" smtClean="0"/>
              <a:t> </a:t>
            </a:r>
            <a:r>
              <a:rPr lang="en-US" sz="2800" dirty="0" err="1" smtClean="0"/>
              <a:t>সাম্প্রদায়িকতাকে</a:t>
            </a:r>
            <a:r>
              <a:rPr lang="en-US" sz="2800" dirty="0" smtClean="0"/>
              <a:t> </a:t>
            </a:r>
            <a:r>
              <a:rPr lang="en-US" sz="2800" dirty="0" err="1" smtClean="0"/>
              <a:t>প্রশ্রয়</a:t>
            </a:r>
            <a:r>
              <a:rPr lang="en-US" sz="2800" dirty="0" smtClean="0"/>
              <a:t> </a:t>
            </a:r>
            <a:r>
              <a:rPr lang="en-US" sz="2800" dirty="0" err="1" smtClean="0"/>
              <a:t>দেবে</a:t>
            </a:r>
            <a:r>
              <a:rPr lang="en-US" sz="2800" dirty="0" smtClean="0"/>
              <a:t> </a:t>
            </a:r>
            <a:r>
              <a:rPr lang="en-US" sz="2800" dirty="0" err="1" smtClean="0"/>
              <a:t>না।কেননা</a:t>
            </a:r>
            <a:r>
              <a:rPr lang="en-US" sz="2800" dirty="0" smtClean="0"/>
              <a:t> </a:t>
            </a:r>
            <a:r>
              <a:rPr lang="en-US" sz="2800" dirty="0" err="1" smtClean="0"/>
              <a:t>মানব</a:t>
            </a:r>
            <a:r>
              <a:rPr lang="en-US" sz="2800" dirty="0" smtClean="0"/>
              <a:t> </a:t>
            </a:r>
            <a:r>
              <a:rPr lang="en-US" sz="2800" dirty="0" err="1" smtClean="0"/>
              <a:t>ধর্মই</a:t>
            </a:r>
            <a:r>
              <a:rPr lang="en-US" sz="2800" dirty="0" smtClean="0"/>
              <a:t> </a:t>
            </a:r>
            <a:r>
              <a:rPr lang="en-US" sz="2800" dirty="0" err="1" smtClean="0"/>
              <a:t>সবচেয়ে</a:t>
            </a:r>
            <a:r>
              <a:rPr lang="en-US" sz="2800" dirty="0" smtClean="0"/>
              <a:t> </a:t>
            </a:r>
            <a:r>
              <a:rPr lang="en-US" sz="2800" dirty="0" err="1" smtClean="0"/>
              <a:t>বড়</a:t>
            </a:r>
            <a:r>
              <a:rPr lang="en-US" sz="2800" dirty="0" smtClean="0"/>
              <a:t> </a:t>
            </a:r>
            <a:r>
              <a:rPr lang="en-US" sz="2800" dirty="0" err="1" smtClean="0"/>
              <a:t>ধর্ম।যে</a:t>
            </a:r>
            <a:r>
              <a:rPr lang="en-US" sz="2800" dirty="0" smtClean="0"/>
              <a:t> </a:t>
            </a:r>
            <a:r>
              <a:rPr lang="en-US" sz="2800" dirty="0" err="1" smtClean="0"/>
              <a:t>নিজের</a:t>
            </a:r>
            <a:r>
              <a:rPr lang="en-US" sz="2800" dirty="0" smtClean="0"/>
              <a:t> </a:t>
            </a:r>
            <a:r>
              <a:rPr lang="en-US" sz="2800" dirty="0" err="1" smtClean="0"/>
              <a:t>ধর্মকে</a:t>
            </a:r>
            <a:r>
              <a:rPr lang="en-US" sz="2800" dirty="0" smtClean="0"/>
              <a:t> </a:t>
            </a:r>
            <a:r>
              <a:rPr lang="en-US" sz="2800" dirty="0" err="1" smtClean="0"/>
              <a:t>ভালো</a:t>
            </a:r>
            <a:r>
              <a:rPr lang="en-US" sz="2800" dirty="0" smtClean="0"/>
              <a:t> </a:t>
            </a:r>
            <a:r>
              <a:rPr lang="en-US" sz="2800" dirty="0" err="1" smtClean="0"/>
              <a:t>করে</a:t>
            </a:r>
            <a:r>
              <a:rPr lang="en-US" sz="2800" dirty="0" smtClean="0"/>
              <a:t> </a:t>
            </a:r>
            <a:r>
              <a:rPr lang="en-US" sz="2800" dirty="0" err="1" smtClean="0"/>
              <a:t>চেনে,সে</a:t>
            </a:r>
            <a:r>
              <a:rPr lang="en-US" sz="2800" dirty="0" smtClean="0"/>
              <a:t> </a:t>
            </a:r>
            <a:r>
              <a:rPr lang="en-US" sz="2800" dirty="0" err="1" smtClean="0"/>
              <a:t>কখনো</a:t>
            </a:r>
            <a:r>
              <a:rPr lang="en-US" sz="2800" dirty="0" smtClean="0"/>
              <a:t> </a:t>
            </a:r>
            <a:r>
              <a:rPr lang="en-US" sz="2800" dirty="0" err="1" smtClean="0"/>
              <a:t>অন্য</a:t>
            </a:r>
            <a:r>
              <a:rPr lang="en-US" sz="2800" dirty="0" smtClean="0"/>
              <a:t> </a:t>
            </a:r>
            <a:r>
              <a:rPr lang="en-US" sz="2800" dirty="0" err="1" smtClean="0"/>
              <a:t>ধর্মকে</a:t>
            </a:r>
            <a:r>
              <a:rPr lang="en-US" sz="2800" dirty="0" smtClean="0"/>
              <a:t> </a:t>
            </a:r>
            <a:r>
              <a:rPr lang="en-US" sz="2800" dirty="0" err="1" smtClean="0"/>
              <a:t>অবহেলা</a:t>
            </a:r>
            <a:r>
              <a:rPr lang="en-US" sz="2800" dirty="0" smtClean="0"/>
              <a:t> </a:t>
            </a:r>
            <a:r>
              <a:rPr lang="en-US" sz="2800" dirty="0" err="1" smtClean="0"/>
              <a:t>করতে</a:t>
            </a:r>
            <a:r>
              <a:rPr lang="en-US" sz="2800" dirty="0" smtClean="0"/>
              <a:t> </a:t>
            </a:r>
            <a:r>
              <a:rPr lang="en-US" sz="2800" dirty="0" err="1" smtClean="0"/>
              <a:t>পারে</a:t>
            </a:r>
            <a:r>
              <a:rPr lang="en-US" sz="2800" dirty="0" smtClean="0"/>
              <a:t> </a:t>
            </a:r>
            <a:r>
              <a:rPr lang="en-US" sz="2800" dirty="0" err="1" smtClean="0"/>
              <a:t>না।কবি</a:t>
            </a:r>
            <a:r>
              <a:rPr lang="en-US" sz="2800" dirty="0" smtClean="0"/>
              <a:t> </a:t>
            </a:r>
            <a:r>
              <a:rPr lang="en-US" sz="2800" dirty="0" err="1" smtClean="0"/>
              <a:t>দৃঢ়ভাবে</a:t>
            </a:r>
            <a:r>
              <a:rPr lang="en-US" sz="2800" dirty="0" smtClean="0"/>
              <a:t> </a:t>
            </a:r>
            <a:r>
              <a:rPr lang="en-US" sz="2800" dirty="0" err="1" smtClean="0"/>
              <a:t>বিশ্বাস</a:t>
            </a:r>
            <a:r>
              <a:rPr lang="en-US" sz="2800" dirty="0" smtClean="0"/>
              <a:t> </a:t>
            </a:r>
            <a:r>
              <a:rPr lang="en-US" sz="2800" dirty="0" err="1" smtClean="0"/>
              <a:t>করেন,দেশের</a:t>
            </a:r>
            <a:r>
              <a:rPr lang="en-US" sz="2800" dirty="0" smtClean="0"/>
              <a:t> </a:t>
            </a:r>
            <a:r>
              <a:rPr lang="en-US" sz="2800" dirty="0" err="1" smtClean="0"/>
              <a:t>পক্ষে</a:t>
            </a:r>
            <a:r>
              <a:rPr lang="en-US" sz="2800" dirty="0" smtClean="0"/>
              <a:t> </a:t>
            </a:r>
            <a:r>
              <a:rPr lang="en-US" sz="2800" dirty="0" err="1" smtClean="0"/>
              <a:t>যা</a:t>
            </a:r>
            <a:r>
              <a:rPr lang="en-US" sz="2800" dirty="0" smtClean="0"/>
              <a:t> </a:t>
            </a:r>
            <a:r>
              <a:rPr lang="en-US" sz="2800" dirty="0" err="1" smtClean="0"/>
              <a:t>কিছু</a:t>
            </a:r>
            <a:r>
              <a:rPr lang="en-US" sz="2800" dirty="0" smtClean="0"/>
              <a:t> </a:t>
            </a:r>
            <a:r>
              <a:rPr lang="en-US" sz="2800" dirty="0" err="1" smtClean="0"/>
              <a:t>কল্যাণকর,সত্য,সুন্দর</a:t>
            </a:r>
            <a:r>
              <a:rPr lang="en-US" sz="2800" dirty="0" smtClean="0"/>
              <a:t> </a:t>
            </a:r>
            <a:r>
              <a:rPr lang="en-US" sz="2800" dirty="0" err="1" smtClean="0"/>
              <a:t>সেসবই</a:t>
            </a:r>
            <a:r>
              <a:rPr lang="en-US" sz="2800" dirty="0" smtClean="0"/>
              <a:t> </a:t>
            </a:r>
            <a:r>
              <a:rPr lang="en-US" sz="2800" dirty="0" err="1" smtClean="0"/>
              <a:t>তাঁর</a:t>
            </a:r>
            <a:r>
              <a:rPr lang="en-US" sz="2800" dirty="0" smtClean="0"/>
              <a:t> </a:t>
            </a:r>
            <a:r>
              <a:rPr lang="en-US" sz="2800" dirty="0" err="1" smtClean="0"/>
              <a:t>জবানীতে</a:t>
            </a:r>
            <a:r>
              <a:rPr lang="en-US" sz="2800" dirty="0" smtClean="0"/>
              <a:t> ‘</a:t>
            </a:r>
            <a:r>
              <a:rPr lang="en-US" sz="2800" dirty="0" err="1" smtClean="0"/>
              <a:t>আমার</a:t>
            </a:r>
            <a:r>
              <a:rPr lang="en-US" sz="2800" dirty="0" smtClean="0"/>
              <a:t> </a:t>
            </a:r>
            <a:r>
              <a:rPr lang="en-US" sz="2800" dirty="0" err="1" smtClean="0"/>
              <a:t>পথ’।এসব</a:t>
            </a:r>
            <a:r>
              <a:rPr lang="en-US" sz="2800" dirty="0" smtClean="0"/>
              <a:t> </a:t>
            </a:r>
            <a:r>
              <a:rPr lang="en-US" sz="2800" dirty="0" err="1" smtClean="0"/>
              <a:t>দিক</a:t>
            </a:r>
            <a:r>
              <a:rPr lang="en-US" sz="2800" dirty="0" smtClean="0"/>
              <a:t> </a:t>
            </a:r>
            <a:r>
              <a:rPr lang="en-US" sz="2800" dirty="0" err="1" smtClean="0"/>
              <a:t>বিবেচনায়</a:t>
            </a:r>
            <a:r>
              <a:rPr lang="en-US" sz="2800" dirty="0" smtClean="0"/>
              <a:t> </a:t>
            </a:r>
            <a:r>
              <a:rPr lang="en-US" sz="2800" dirty="0" err="1" smtClean="0"/>
              <a:t>নিবন্ধের</a:t>
            </a:r>
            <a:r>
              <a:rPr lang="en-US" sz="2800" dirty="0" smtClean="0"/>
              <a:t> ‘</a:t>
            </a:r>
            <a:r>
              <a:rPr lang="en-US" sz="2800" dirty="0" err="1" smtClean="0"/>
              <a:t>আমার</a:t>
            </a:r>
            <a:r>
              <a:rPr lang="en-US" sz="2800" dirty="0" smtClean="0"/>
              <a:t> </a:t>
            </a:r>
            <a:r>
              <a:rPr lang="en-US" sz="2800" dirty="0" err="1" smtClean="0"/>
              <a:t>পথ’যথার্থ</a:t>
            </a:r>
            <a:r>
              <a:rPr lang="en-US" sz="2800" dirty="0" smtClean="0"/>
              <a:t> </a:t>
            </a:r>
            <a:r>
              <a:rPr lang="en-US" sz="2800" dirty="0" err="1" smtClean="0"/>
              <a:t>হয়েছে</a:t>
            </a:r>
            <a:r>
              <a:rPr lang="en-US" sz="3200" dirty="0" smtClean="0"/>
              <a:t>।</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172200"/>
          </a:xfrm>
        </p:spPr>
        <p:txBody>
          <a:bodyPr>
            <a:normAutofit/>
          </a:bodyPr>
          <a:lstStyle/>
          <a:p>
            <a:r>
              <a:rPr lang="en-US" sz="3600" dirty="0" err="1" smtClean="0"/>
              <a:t>নিচের</a:t>
            </a:r>
            <a:r>
              <a:rPr lang="en-US" sz="3600" dirty="0" smtClean="0"/>
              <a:t> </a:t>
            </a:r>
            <a:r>
              <a:rPr lang="en-US" sz="3600" dirty="0" err="1" smtClean="0"/>
              <a:t>অনুচ্ছেদটি</a:t>
            </a:r>
            <a:r>
              <a:rPr lang="en-US" sz="3600" dirty="0" smtClean="0"/>
              <a:t> </a:t>
            </a:r>
            <a:r>
              <a:rPr lang="en-US" sz="3600" dirty="0" err="1" smtClean="0"/>
              <a:t>পড়</a:t>
            </a:r>
            <a:r>
              <a:rPr lang="en-US" sz="3600" dirty="0" smtClean="0"/>
              <a:t> </a:t>
            </a:r>
            <a:r>
              <a:rPr lang="en-US" sz="3600" dirty="0" err="1" smtClean="0"/>
              <a:t>এবং</a:t>
            </a:r>
            <a:r>
              <a:rPr lang="en-US" sz="3600" dirty="0" smtClean="0"/>
              <a:t> </a:t>
            </a:r>
            <a:r>
              <a:rPr lang="en-US" sz="3600" dirty="0" err="1" smtClean="0"/>
              <a:t>প্রশ্নগুলোর</a:t>
            </a:r>
            <a:r>
              <a:rPr lang="en-US" sz="3600" dirty="0" smtClean="0"/>
              <a:t> </a:t>
            </a:r>
            <a:r>
              <a:rPr lang="en-US" sz="3600" dirty="0" err="1" smtClean="0"/>
              <a:t>উত্তর</a:t>
            </a:r>
            <a:r>
              <a:rPr lang="en-US" sz="3600" dirty="0" smtClean="0"/>
              <a:t> </a:t>
            </a:r>
            <a:r>
              <a:rPr lang="en-US" sz="3600" dirty="0" err="1" smtClean="0"/>
              <a:t>দাওঃ</a:t>
            </a:r>
            <a:r>
              <a:rPr lang="en-US" sz="3600" dirty="0" smtClean="0"/>
              <a:t/>
            </a:r>
            <a:br>
              <a:rPr lang="en-US" sz="3600" dirty="0" smtClean="0"/>
            </a:br>
            <a:r>
              <a:rPr lang="en-US" sz="3600" dirty="0" err="1" smtClean="0"/>
              <a:t>আব্দুল</a:t>
            </a:r>
            <a:r>
              <a:rPr lang="en-US" sz="3600" dirty="0" smtClean="0"/>
              <a:t> </a:t>
            </a:r>
            <a:r>
              <a:rPr lang="en-US" sz="3600" dirty="0" err="1" smtClean="0"/>
              <a:t>মালেক</a:t>
            </a:r>
            <a:r>
              <a:rPr lang="en-US" sz="3600" dirty="0" smtClean="0"/>
              <a:t> </a:t>
            </a:r>
            <a:r>
              <a:rPr lang="en-US" sz="3600" dirty="0" err="1" smtClean="0"/>
              <a:t>সারাটি</a:t>
            </a:r>
            <a:r>
              <a:rPr lang="en-US" sz="3600" dirty="0" smtClean="0"/>
              <a:t> </a:t>
            </a:r>
            <a:r>
              <a:rPr lang="en-US" sz="3600" dirty="0" err="1" smtClean="0"/>
              <a:t>জীবন</a:t>
            </a:r>
            <a:r>
              <a:rPr lang="en-US" sz="3600" dirty="0" smtClean="0"/>
              <a:t> </a:t>
            </a:r>
            <a:r>
              <a:rPr lang="en-US" sz="3600" dirty="0" err="1" smtClean="0"/>
              <a:t>শিক্ষকতা</a:t>
            </a:r>
            <a:r>
              <a:rPr lang="en-US" sz="3600" dirty="0" smtClean="0"/>
              <a:t> </a:t>
            </a:r>
            <a:r>
              <a:rPr lang="en-US" sz="3600" dirty="0" err="1" smtClean="0"/>
              <a:t>করেছেন,গড়েছেন</a:t>
            </a:r>
            <a:r>
              <a:rPr lang="en-US" sz="3600" dirty="0" smtClean="0"/>
              <a:t> </a:t>
            </a:r>
            <a:r>
              <a:rPr lang="en-US" sz="3600" dirty="0" err="1" smtClean="0"/>
              <a:t>আলোকিত</a:t>
            </a:r>
            <a:r>
              <a:rPr lang="en-US" sz="3600" dirty="0" smtClean="0"/>
              <a:t> </a:t>
            </a:r>
            <a:r>
              <a:rPr lang="en-US" sz="3600" dirty="0" err="1" smtClean="0"/>
              <a:t>মানুষ।অবসর</a:t>
            </a:r>
            <a:r>
              <a:rPr lang="en-US" sz="3600" dirty="0" smtClean="0"/>
              <a:t> </a:t>
            </a:r>
            <a:r>
              <a:rPr lang="en-US" sz="3600" dirty="0" err="1" smtClean="0"/>
              <a:t>গ্রহনের</a:t>
            </a:r>
            <a:r>
              <a:rPr lang="en-US" sz="3600" dirty="0" smtClean="0"/>
              <a:t> </a:t>
            </a:r>
            <a:r>
              <a:rPr lang="en-US" sz="3600" dirty="0" err="1" smtClean="0"/>
              <a:t>পর</a:t>
            </a:r>
            <a:r>
              <a:rPr lang="en-US" sz="3600" dirty="0" smtClean="0"/>
              <a:t> </a:t>
            </a:r>
            <a:r>
              <a:rPr lang="en-US" sz="3600" dirty="0" err="1" smtClean="0"/>
              <a:t>তিনি</a:t>
            </a:r>
            <a:r>
              <a:rPr lang="en-US" sz="3600" dirty="0" smtClean="0"/>
              <a:t> </a:t>
            </a:r>
            <a:r>
              <a:rPr lang="en-US" sz="3600" dirty="0" err="1" smtClean="0"/>
              <a:t>গড়ে</a:t>
            </a:r>
            <a:r>
              <a:rPr lang="en-US" sz="3600" dirty="0" smtClean="0"/>
              <a:t> </a:t>
            </a:r>
            <a:r>
              <a:rPr lang="en-US" sz="3600" dirty="0" err="1" smtClean="0"/>
              <a:t>তুলেছেন</a:t>
            </a:r>
            <a:r>
              <a:rPr lang="en-US" sz="3600" dirty="0" smtClean="0"/>
              <a:t> ‘</a:t>
            </a:r>
            <a:r>
              <a:rPr lang="en-US" sz="3600" dirty="0" err="1" smtClean="0"/>
              <a:t>তারুণ্য</a:t>
            </a:r>
            <a:r>
              <a:rPr lang="en-US" sz="3600" dirty="0" smtClean="0"/>
              <a:t>’ </a:t>
            </a:r>
            <a:r>
              <a:rPr lang="en-US" sz="3600" dirty="0" err="1" smtClean="0"/>
              <a:t>নামে</a:t>
            </a:r>
            <a:r>
              <a:rPr lang="en-US" sz="3600" dirty="0" smtClean="0"/>
              <a:t> </a:t>
            </a:r>
            <a:r>
              <a:rPr lang="en-US" sz="3600" dirty="0" err="1" smtClean="0"/>
              <a:t>সেবা-সংগঠন।বিভিন্ন</a:t>
            </a:r>
            <a:r>
              <a:rPr lang="en-US" sz="3600" dirty="0" smtClean="0"/>
              <a:t> </a:t>
            </a:r>
            <a:r>
              <a:rPr lang="en-US" sz="3600" dirty="0" err="1" smtClean="0"/>
              <a:t>সমাজকল্যাণমূলক</a:t>
            </a:r>
            <a:r>
              <a:rPr lang="en-US" sz="3600" dirty="0" smtClean="0"/>
              <a:t> </a:t>
            </a:r>
            <a:r>
              <a:rPr lang="en-US" sz="3600" dirty="0" err="1" smtClean="0"/>
              <a:t>কাজের</a:t>
            </a:r>
            <a:r>
              <a:rPr lang="en-US" sz="3600" dirty="0" smtClean="0"/>
              <a:t> </a:t>
            </a:r>
            <a:r>
              <a:rPr lang="en-US" sz="3600" dirty="0" err="1" smtClean="0"/>
              <a:t>পাশাপাশি</a:t>
            </a:r>
            <a:r>
              <a:rPr lang="en-US" sz="3600" dirty="0" smtClean="0"/>
              <a:t> </a:t>
            </a:r>
            <a:r>
              <a:rPr lang="en-US" sz="3600" dirty="0" err="1" smtClean="0"/>
              <a:t>পথশিশুদের</a:t>
            </a:r>
            <a:r>
              <a:rPr lang="en-US" sz="3600" dirty="0" smtClean="0"/>
              <a:t> </a:t>
            </a:r>
            <a:r>
              <a:rPr lang="en-US" sz="3600" dirty="0" err="1" smtClean="0"/>
              <a:t>শিক্ষাদান,দুনীর্তি-বিরোধী</a:t>
            </a:r>
            <a:r>
              <a:rPr lang="en-US" sz="3600" dirty="0" smtClean="0"/>
              <a:t> </a:t>
            </a:r>
            <a:r>
              <a:rPr lang="en-US" sz="3600" dirty="0" err="1" smtClean="0"/>
              <a:t>অভিযান,নৈতিকতা</a:t>
            </a:r>
            <a:r>
              <a:rPr lang="en-US" sz="3600" dirty="0" smtClean="0"/>
              <a:t> ও </a:t>
            </a:r>
            <a:r>
              <a:rPr lang="en-US" sz="3600" dirty="0" err="1" smtClean="0"/>
              <a:t>মূল্যবোধ</a:t>
            </a:r>
            <a:r>
              <a:rPr lang="en-US" sz="3600" dirty="0" smtClean="0"/>
              <a:t> </a:t>
            </a:r>
            <a:r>
              <a:rPr lang="en-US" sz="3600" dirty="0" err="1" smtClean="0"/>
              <a:t>বিষয়ক</a:t>
            </a:r>
            <a:r>
              <a:rPr lang="en-US" sz="3600" dirty="0" smtClean="0"/>
              <a:t> </a:t>
            </a:r>
            <a:r>
              <a:rPr lang="en-US" sz="3600" dirty="0" err="1" smtClean="0"/>
              <a:t>সেমিনারের</a:t>
            </a:r>
            <a:r>
              <a:rPr lang="en-US" sz="3600" dirty="0" smtClean="0"/>
              <a:t> </a:t>
            </a:r>
            <a:r>
              <a:rPr lang="en-US" sz="3600" dirty="0" err="1" smtClean="0"/>
              <a:t>আয়োজন</a:t>
            </a:r>
            <a:r>
              <a:rPr lang="en-US" sz="3600" dirty="0" smtClean="0"/>
              <a:t> </a:t>
            </a:r>
            <a:r>
              <a:rPr lang="en-US" sz="3600" dirty="0" err="1" smtClean="0"/>
              <a:t>করেন</a:t>
            </a:r>
            <a:r>
              <a:rPr lang="en-US" sz="3600" dirty="0" smtClean="0"/>
              <a:t> </a:t>
            </a:r>
            <a:r>
              <a:rPr lang="en-US" sz="3600" dirty="0" err="1" smtClean="0"/>
              <a:t>তিনি।অনেকে</a:t>
            </a:r>
            <a:r>
              <a:rPr lang="en-US" sz="3600" dirty="0" smtClean="0"/>
              <a:t> </a:t>
            </a:r>
            <a:r>
              <a:rPr lang="en-US" sz="3600" dirty="0" err="1" smtClean="0"/>
              <a:t>তাঁর</a:t>
            </a:r>
            <a:r>
              <a:rPr lang="en-US" sz="3600" dirty="0" smtClean="0"/>
              <a:t> </a:t>
            </a:r>
            <a:r>
              <a:rPr lang="en-US" sz="3600" dirty="0" err="1" smtClean="0"/>
              <a:t>কাজের</a:t>
            </a:r>
            <a:r>
              <a:rPr lang="en-US" sz="3600" dirty="0" smtClean="0"/>
              <a:t> </a:t>
            </a:r>
            <a:r>
              <a:rPr lang="en-US" sz="3600" dirty="0" err="1" smtClean="0"/>
              <a:t>প্রশংসা</a:t>
            </a:r>
            <a:r>
              <a:rPr lang="en-US" sz="3600" dirty="0" smtClean="0"/>
              <a:t> </a:t>
            </a:r>
            <a:r>
              <a:rPr lang="en-US" sz="3600" dirty="0" err="1" smtClean="0"/>
              <a:t>করেন</a:t>
            </a:r>
            <a:r>
              <a:rPr lang="en-US" sz="3600" dirty="0" smtClean="0"/>
              <a:t> </a:t>
            </a:r>
            <a:r>
              <a:rPr lang="en-US" sz="3600" dirty="0" err="1" smtClean="0"/>
              <a:t>আবার</a:t>
            </a:r>
            <a:r>
              <a:rPr lang="en-US" sz="3600" dirty="0" smtClean="0"/>
              <a:t> </a:t>
            </a:r>
            <a:r>
              <a:rPr lang="en-US" sz="3600" dirty="0" err="1" smtClean="0"/>
              <a:t>নিন্দা</a:t>
            </a:r>
            <a:r>
              <a:rPr lang="en-US" sz="3600" dirty="0" smtClean="0"/>
              <a:t> ও </a:t>
            </a:r>
            <a:r>
              <a:rPr lang="en-US" sz="3600" dirty="0" err="1" smtClean="0"/>
              <a:t>কটূক্তি</a:t>
            </a:r>
            <a:r>
              <a:rPr lang="en-US" sz="3600" dirty="0" smtClean="0"/>
              <a:t> </a:t>
            </a:r>
            <a:r>
              <a:rPr lang="en-US" sz="3600" dirty="0" err="1" smtClean="0"/>
              <a:t>করতেও</a:t>
            </a:r>
            <a:r>
              <a:rPr lang="en-US" sz="3600" dirty="0" smtClean="0"/>
              <a:t> </a:t>
            </a:r>
            <a:r>
              <a:rPr lang="en-US" sz="3600" dirty="0" err="1" smtClean="0"/>
              <a:t>ছাড়েন</a:t>
            </a:r>
            <a:r>
              <a:rPr lang="en-US" sz="3600" dirty="0" smtClean="0"/>
              <a:t> </a:t>
            </a:r>
            <a:r>
              <a:rPr lang="en-US" sz="3600" dirty="0" err="1" smtClean="0"/>
              <a:t>না</a:t>
            </a:r>
            <a:r>
              <a:rPr lang="en-US" sz="3600" dirty="0" smtClean="0"/>
              <a:t> </a:t>
            </a:r>
            <a:r>
              <a:rPr lang="en-US" sz="3600" dirty="0" err="1" smtClean="0"/>
              <a:t>কেউ</a:t>
            </a:r>
            <a:r>
              <a:rPr lang="en-US" sz="3600" dirty="0" smtClean="0"/>
              <a:t> </a:t>
            </a:r>
            <a:r>
              <a:rPr lang="en-US" sz="3600" dirty="0" err="1" smtClean="0"/>
              <a:t>কেউ।তিনি</a:t>
            </a:r>
            <a:r>
              <a:rPr lang="en-US" sz="3600" dirty="0" smtClean="0"/>
              <a:t> </a:t>
            </a:r>
            <a:r>
              <a:rPr lang="en-US" sz="3600" dirty="0" err="1" smtClean="0"/>
              <a:t>তরুণদের</a:t>
            </a:r>
            <a:r>
              <a:rPr lang="en-US" sz="3600" dirty="0" smtClean="0"/>
              <a:t> </a:t>
            </a:r>
            <a:r>
              <a:rPr lang="en-US" sz="3600" dirty="0" err="1" smtClean="0"/>
              <a:t>উদ্দেশে</a:t>
            </a:r>
            <a:r>
              <a:rPr lang="en-US" sz="3600" dirty="0" smtClean="0"/>
              <a:t> </a:t>
            </a:r>
            <a:r>
              <a:rPr lang="en-US" sz="3600" dirty="0" err="1" smtClean="0"/>
              <a:t>বলেন</a:t>
            </a:r>
            <a:r>
              <a:rPr lang="en-US" sz="3600" dirty="0" smtClean="0"/>
              <a:t>-</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p:spPr>
        <p:txBody>
          <a:bodyPr>
            <a:normAutofit fontScale="90000"/>
          </a:bodyPr>
          <a:lstStyle/>
          <a:p>
            <a:r>
              <a:rPr lang="en-US" sz="3600" dirty="0" err="1" smtClean="0"/>
              <a:t>মনেরে</a:t>
            </a:r>
            <a:r>
              <a:rPr lang="en-US" sz="3600" dirty="0" smtClean="0"/>
              <a:t> </a:t>
            </a:r>
            <a:r>
              <a:rPr lang="en-US" sz="3600" dirty="0" err="1" smtClean="0"/>
              <a:t>আজ</a:t>
            </a:r>
            <a:r>
              <a:rPr lang="en-US" sz="3600" dirty="0" smtClean="0"/>
              <a:t> </a:t>
            </a:r>
            <a:r>
              <a:rPr lang="en-US" sz="3600" dirty="0" err="1" smtClean="0"/>
              <a:t>কহ</a:t>
            </a:r>
            <a:r>
              <a:rPr lang="en-US" sz="3600" dirty="0" smtClean="0"/>
              <a:t> </a:t>
            </a:r>
            <a:r>
              <a:rPr lang="en-US" sz="3600" dirty="0" err="1" smtClean="0"/>
              <a:t>যে</a:t>
            </a:r>
            <a:r>
              <a:rPr lang="en-US" sz="3600" dirty="0" smtClean="0"/>
              <a:t/>
            </a:r>
            <a:br>
              <a:rPr lang="en-US" sz="3600" dirty="0" smtClean="0"/>
            </a:br>
            <a:r>
              <a:rPr lang="en-US" sz="3600" dirty="0" err="1" smtClean="0"/>
              <a:t>ভালো</a:t>
            </a:r>
            <a:r>
              <a:rPr lang="en-US" sz="3600" dirty="0" smtClean="0"/>
              <a:t> </a:t>
            </a:r>
            <a:r>
              <a:rPr lang="en-US" sz="3600" dirty="0" err="1" smtClean="0"/>
              <a:t>মন্দ</a:t>
            </a:r>
            <a:r>
              <a:rPr lang="en-US" sz="3600" dirty="0" smtClean="0"/>
              <a:t> </a:t>
            </a:r>
            <a:r>
              <a:rPr lang="en-US" sz="3600" dirty="0" err="1" smtClean="0"/>
              <a:t>যাহাই</a:t>
            </a:r>
            <a:r>
              <a:rPr lang="en-US" sz="3600" dirty="0" smtClean="0"/>
              <a:t> </a:t>
            </a:r>
            <a:r>
              <a:rPr lang="en-US" sz="3600" dirty="0" err="1" smtClean="0"/>
              <a:t>আসুক</a:t>
            </a:r>
            <a:r>
              <a:rPr lang="en-US" sz="3600" dirty="0" smtClean="0"/>
              <a:t/>
            </a:r>
            <a:br>
              <a:rPr lang="en-US" sz="3600" dirty="0" smtClean="0"/>
            </a:br>
            <a:r>
              <a:rPr lang="en-US" sz="3600" dirty="0" err="1" smtClean="0"/>
              <a:t>সত্যেরে</a:t>
            </a:r>
            <a:r>
              <a:rPr lang="en-US" sz="3600" dirty="0" smtClean="0"/>
              <a:t> </a:t>
            </a:r>
            <a:r>
              <a:rPr lang="en-US" sz="3600" dirty="0" err="1" smtClean="0"/>
              <a:t>লও</a:t>
            </a:r>
            <a:r>
              <a:rPr lang="en-US" sz="3600" dirty="0" smtClean="0"/>
              <a:t> </a:t>
            </a:r>
            <a:r>
              <a:rPr lang="en-US" sz="3600" dirty="0" err="1" smtClean="0"/>
              <a:t>সহজে</a:t>
            </a:r>
            <a:r>
              <a:rPr lang="en-US" sz="3600" dirty="0" smtClean="0"/>
              <a:t>।</a:t>
            </a:r>
            <a:br>
              <a:rPr lang="en-US" sz="3600" dirty="0" smtClean="0"/>
            </a:br>
            <a:r>
              <a:rPr lang="en-US" sz="3600" dirty="0" smtClean="0"/>
              <a:t>(ক) </a:t>
            </a:r>
            <a:r>
              <a:rPr lang="en-US" sz="3600" dirty="0" err="1" smtClean="0"/>
              <a:t>কাজী</a:t>
            </a:r>
            <a:r>
              <a:rPr lang="en-US" sz="3600" dirty="0" smtClean="0"/>
              <a:t> </a:t>
            </a:r>
            <a:r>
              <a:rPr lang="en-US" sz="3600" dirty="0" err="1" smtClean="0"/>
              <a:t>নজরুল</a:t>
            </a:r>
            <a:r>
              <a:rPr lang="en-US" sz="3600" dirty="0" smtClean="0"/>
              <a:t> </a:t>
            </a:r>
            <a:r>
              <a:rPr lang="en-US" sz="3600" dirty="0" err="1" smtClean="0"/>
              <a:t>ইসলামের</a:t>
            </a:r>
            <a:r>
              <a:rPr lang="en-US" sz="3600" dirty="0" smtClean="0"/>
              <a:t> </a:t>
            </a:r>
            <a:r>
              <a:rPr lang="en-US" sz="3600" dirty="0" err="1" smtClean="0"/>
              <a:t>মতে</a:t>
            </a:r>
            <a:r>
              <a:rPr lang="en-US" sz="3600" dirty="0" smtClean="0"/>
              <a:t> </a:t>
            </a:r>
            <a:r>
              <a:rPr lang="en-US" sz="3600" dirty="0" err="1" smtClean="0"/>
              <a:t>কোনটি</a:t>
            </a:r>
            <a:r>
              <a:rPr lang="en-US" sz="3600" dirty="0" smtClean="0"/>
              <a:t> </a:t>
            </a:r>
            <a:r>
              <a:rPr lang="en-US" sz="3600" dirty="0" err="1" smtClean="0"/>
              <a:t>আমাদের</a:t>
            </a:r>
            <a:r>
              <a:rPr lang="en-US" sz="3600" dirty="0" smtClean="0"/>
              <a:t> </a:t>
            </a:r>
            <a:r>
              <a:rPr lang="en-US" sz="3600" dirty="0" err="1" smtClean="0"/>
              <a:t>নিষ্ক্রিয়</a:t>
            </a:r>
            <a:r>
              <a:rPr lang="en-US" sz="3600" dirty="0" smtClean="0"/>
              <a:t> </a:t>
            </a:r>
            <a:r>
              <a:rPr lang="en-US" sz="3600" dirty="0" err="1" smtClean="0"/>
              <a:t>করে</a:t>
            </a:r>
            <a:r>
              <a:rPr lang="en-US" sz="3600" dirty="0" smtClean="0"/>
              <a:t> </a:t>
            </a:r>
            <a:r>
              <a:rPr lang="en-US" sz="3600" dirty="0" err="1" smtClean="0"/>
              <a:t>দেয়</a:t>
            </a:r>
            <a:r>
              <a:rPr lang="en-US" sz="3600" dirty="0" smtClean="0"/>
              <a:t> ?</a:t>
            </a:r>
            <a:br>
              <a:rPr lang="en-US" sz="3600" dirty="0" smtClean="0"/>
            </a:br>
            <a:r>
              <a:rPr lang="en-US" sz="3600" dirty="0" smtClean="0"/>
              <a:t>(খ)</a:t>
            </a:r>
            <a:r>
              <a:rPr lang="en-US" sz="3600" dirty="0" err="1" smtClean="0"/>
              <a:t>কবি</a:t>
            </a:r>
            <a:r>
              <a:rPr lang="en-US" sz="3600" dirty="0" smtClean="0"/>
              <a:t> </a:t>
            </a:r>
            <a:r>
              <a:rPr lang="en-US" sz="3600" dirty="0" err="1" smtClean="0"/>
              <a:t>নিজেকে</a:t>
            </a:r>
            <a:r>
              <a:rPr lang="en-US" sz="3600" dirty="0" smtClean="0"/>
              <a:t> ‘</a:t>
            </a:r>
            <a:r>
              <a:rPr lang="en-US" sz="3600" dirty="0" err="1" smtClean="0"/>
              <a:t>অভিশাপ</a:t>
            </a:r>
            <a:r>
              <a:rPr lang="en-US" sz="3600" dirty="0" smtClean="0"/>
              <a:t> </a:t>
            </a:r>
            <a:r>
              <a:rPr lang="en-US" sz="3600" dirty="0" err="1" smtClean="0"/>
              <a:t>রথের</a:t>
            </a:r>
            <a:r>
              <a:rPr lang="en-US" sz="3600" dirty="0" smtClean="0"/>
              <a:t> </a:t>
            </a:r>
            <a:r>
              <a:rPr lang="en-US" sz="3600" dirty="0" err="1" smtClean="0"/>
              <a:t>সারথি</a:t>
            </a:r>
            <a:r>
              <a:rPr lang="en-US" sz="3600" dirty="0" smtClean="0"/>
              <a:t>’ </a:t>
            </a:r>
            <a:r>
              <a:rPr lang="en-US" sz="3600" dirty="0" err="1" smtClean="0"/>
              <a:t>বলে</a:t>
            </a:r>
            <a:r>
              <a:rPr lang="en-US" sz="3600" dirty="0" smtClean="0"/>
              <a:t> </a:t>
            </a:r>
            <a:r>
              <a:rPr lang="en-US" sz="3600" dirty="0" err="1" smtClean="0"/>
              <a:t>অভিহিত</a:t>
            </a:r>
            <a:r>
              <a:rPr lang="en-US" sz="3600" dirty="0" smtClean="0"/>
              <a:t> </a:t>
            </a:r>
            <a:r>
              <a:rPr lang="en-US" sz="3600" dirty="0" err="1" smtClean="0"/>
              <a:t>করেছেন</a:t>
            </a:r>
            <a:r>
              <a:rPr lang="en-US" sz="3600" dirty="0" smtClean="0"/>
              <a:t> </a:t>
            </a:r>
            <a:r>
              <a:rPr lang="en-US" sz="3600" dirty="0" err="1" smtClean="0"/>
              <a:t>কেন</a:t>
            </a:r>
            <a:r>
              <a:rPr lang="en-US" sz="3600" dirty="0" smtClean="0"/>
              <a:t> ?</a:t>
            </a:r>
            <a:br>
              <a:rPr lang="en-US" sz="3600" dirty="0" smtClean="0"/>
            </a:br>
            <a:r>
              <a:rPr lang="en-US" sz="3600" dirty="0" smtClean="0"/>
              <a:t>(গ)</a:t>
            </a:r>
            <a:r>
              <a:rPr lang="en-US" sz="3600" dirty="0" err="1" smtClean="0"/>
              <a:t>উদ্দীপকে</a:t>
            </a:r>
            <a:r>
              <a:rPr lang="en-US" sz="3600" dirty="0" smtClean="0"/>
              <a:t> </a:t>
            </a:r>
            <a:r>
              <a:rPr lang="en-US" sz="3600" dirty="0" err="1" smtClean="0"/>
              <a:t>আব্দুল</a:t>
            </a:r>
            <a:r>
              <a:rPr lang="en-US" sz="3600" dirty="0" smtClean="0"/>
              <a:t> </a:t>
            </a:r>
            <a:r>
              <a:rPr lang="en-US" sz="3600" dirty="0" err="1" smtClean="0"/>
              <a:t>মালেকের</a:t>
            </a:r>
            <a:r>
              <a:rPr lang="en-US" sz="3600" dirty="0" smtClean="0"/>
              <a:t> </a:t>
            </a:r>
            <a:r>
              <a:rPr lang="en-US" sz="3600" dirty="0" err="1" smtClean="0"/>
              <a:t>মাধ্যমে</a:t>
            </a:r>
            <a:r>
              <a:rPr lang="en-US" sz="3600" dirty="0" smtClean="0"/>
              <a:t> ‘</a:t>
            </a:r>
            <a:r>
              <a:rPr lang="en-US" sz="3600" dirty="0" err="1" smtClean="0"/>
              <a:t>আমার</a:t>
            </a:r>
            <a:r>
              <a:rPr lang="en-US" sz="3600" dirty="0" smtClean="0"/>
              <a:t> </a:t>
            </a:r>
            <a:r>
              <a:rPr lang="en-US" sz="3600" dirty="0" err="1" smtClean="0"/>
              <a:t>পথ</a:t>
            </a:r>
            <a:r>
              <a:rPr lang="en-US" sz="3600" dirty="0" smtClean="0"/>
              <a:t> ’ </a:t>
            </a:r>
            <a:r>
              <a:rPr lang="en-US" sz="3600" dirty="0" err="1" smtClean="0"/>
              <a:t>প্রবন্ধের</a:t>
            </a:r>
            <a:r>
              <a:rPr lang="en-US" sz="3600" dirty="0" smtClean="0"/>
              <a:t> </a:t>
            </a:r>
            <a:r>
              <a:rPr lang="en-US" sz="3600" dirty="0" err="1" smtClean="0"/>
              <a:t>যে</a:t>
            </a:r>
            <a:r>
              <a:rPr lang="en-US" sz="3600" dirty="0" smtClean="0"/>
              <a:t> </a:t>
            </a:r>
            <a:r>
              <a:rPr lang="en-US" sz="3600" dirty="0" err="1" smtClean="0"/>
              <a:t>বাণী</a:t>
            </a:r>
            <a:r>
              <a:rPr lang="en-US" sz="3600" dirty="0" smtClean="0"/>
              <a:t> </a:t>
            </a:r>
            <a:r>
              <a:rPr lang="en-US" sz="3600" dirty="0" err="1" smtClean="0"/>
              <a:t>উচ্চারিত</a:t>
            </a:r>
            <a:r>
              <a:rPr lang="en-US" sz="3600" dirty="0" smtClean="0"/>
              <a:t> </a:t>
            </a:r>
            <a:r>
              <a:rPr lang="en-US" sz="3600" dirty="0" err="1" smtClean="0"/>
              <a:t>হয়েছে</a:t>
            </a:r>
            <a:r>
              <a:rPr lang="en-US" sz="3600" dirty="0" smtClean="0"/>
              <a:t> </a:t>
            </a:r>
            <a:r>
              <a:rPr lang="en-US" sz="3600" dirty="0" err="1" smtClean="0"/>
              <a:t>তা</a:t>
            </a:r>
            <a:r>
              <a:rPr lang="en-US" sz="3600" dirty="0" smtClean="0"/>
              <a:t> </a:t>
            </a:r>
            <a:r>
              <a:rPr lang="en-US" sz="3600" dirty="0" err="1" smtClean="0"/>
              <a:t>ব্যাখ্যা</a:t>
            </a:r>
            <a:r>
              <a:rPr lang="en-US" sz="3600" dirty="0" smtClean="0"/>
              <a:t> </a:t>
            </a:r>
            <a:r>
              <a:rPr lang="en-US" sz="3600" dirty="0" err="1" smtClean="0"/>
              <a:t>কর</a:t>
            </a:r>
            <a:r>
              <a:rPr lang="en-US" sz="3600" dirty="0" smtClean="0"/>
              <a:t>।</a:t>
            </a:r>
            <a:br>
              <a:rPr lang="en-US" sz="3600" dirty="0" smtClean="0"/>
            </a:br>
            <a:r>
              <a:rPr lang="en-US" sz="3600" dirty="0" smtClean="0"/>
              <a:t>(ঘ) </a:t>
            </a:r>
            <a:r>
              <a:rPr lang="en-US" sz="3600" dirty="0" err="1" smtClean="0"/>
              <a:t>উদ্দীপকের</a:t>
            </a:r>
            <a:r>
              <a:rPr lang="en-US" sz="3600" dirty="0" smtClean="0"/>
              <a:t> </a:t>
            </a:r>
            <a:r>
              <a:rPr lang="en-US" sz="3600" dirty="0" err="1" smtClean="0"/>
              <a:t>কবিতাংশের</a:t>
            </a:r>
            <a:r>
              <a:rPr lang="en-US" sz="3600" dirty="0" smtClean="0"/>
              <a:t> </a:t>
            </a:r>
            <a:r>
              <a:rPr lang="en-US" sz="3600" dirty="0" err="1" smtClean="0"/>
              <a:t>বক্তব্য</a:t>
            </a:r>
            <a:r>
              <a:rPr lang="en-US" sz="3600" dirty="0" smtClean="0"/>
              <a:t> </a:t>
            </a:r>
            <a:r>
              <a:rPr lang="en-US" sz="3600" dirty="0" err="1" smtClean="0"/>
              <a:t>চেতনায়</a:t>
            </a:r>
            <a:r>
              <a:rPr lang="en-US" sz="3600" dirty="0" smtClean="0"/>
              <a:t> </a:t>
            </a:r>
            <a:r>
              <a:rPr lang="en-US" sz="3600" dirty="0" err="1" smtClean="0"/>
              <a:t>ধারণ</a:t>
            </a:r>
            <a:r>
              <a:rPr lang="en-US" sz="3600" dirty="0" smtClean="0"/>
              <a:t> </a:t>
            </a:r>
            <a:r>
              <a:rPr lang="en-US" sz="3600" dirty="0" err="1" smtClean="0"/>
              <a:t>করে</a:t>
            </a:r>
            <a:r>
              <a:rPr lang="en-US" sz="3600" dirty="0" smtClean="0"/>
              <a:t> </a:t>
            </a:r>
            <a:r>
              <a:rPr lang="en-US" sz="3600" dirty="0" err="1" smtClean="0"/>
              <a:t>আলোকিত</a:t>
            </a:r>
            <a:r>
              <a:rPr lang="en-US" sz="3600" dirty="0" smtClean="0"/>
              <a:t> </a:t>
            </a:r>
            <a:r>
              <a:rPr lang="en-US" sz="3600" dirty="0" err="1" smtClean="0"/>
              <a:t>পৃথিবী</a:t>
            </a:r>
            <a:r>
              <a:rPr lang="en-US" sz="3600" dirty="0" smtClean="0"/>
              <a:t> </a:t>
            </a:r>
            <a:r>
              <a:rPr lang="en-US" sz="3600" dirty="0" err="1" smtClean="0"/>
              <a:t>গড়ে</a:t>
            </a:r>
            <a:r>
              <a:rPr lang="en-US" sz="3600" dirty="0" smtClean="0"/>
              <a:t> </a:t>
            </a:r>
            <a:r>
              <a:rPr lang="en-US" sz="3600" dirty="0" err="1" smtClean="0"/>
              <a:t>তোলা</a:t>
            </a:r>
            <a:r>
              <a:rPr lang="en-US" sz="3600" dirty="0" smtClean="0"/>
              <a:t> </a:t>
            </a:r>
            <a:r>
              <a:rPr lang="en-US" sz="3600" dirty="0" err="1" smtClean="0"/>
              <a:t>সম্ভব</a:t>
            </a:r>
            <a:r>
              <a:rPr lang="en-US" sz="3600" dirty="0" smtClean="0"/>
              <a:t>।–</a:t>
            </a:r>
            <a:r>
              <a:rPr lang="en-US" sz="3600" dirty="0" err="1" smtClean="0"/>
              <a:t>প্রবন্ধের</a:t>
            </a:r>
            <a:r>
              <a:rPr lang="en-US" sz="3600" dirty="0" smtClean="0"/>
              <a:t> </a:t>
            </a:r>
            <a:r>
              <a:rPr lang="en-US" sz="3600" dirty="0" err="1" smtClean="0"/>
              <a:t>আলোকে</a:t>
            </a:r>
            <a:r>
              <a:rPr lang="en-US" sz="3600" dirty="0" smtClean="0"/>
              <a:t> </a:t>
            </a:r>
            <a:r>
              <a:rPr lang="en-US" sz="3600" dirty="0" err="1" smtClean="0"/>
              <a:t>মন্তব্যটির</a:t>
            </a:r>
            <a:r>
              <a:rPr lang="en-US" sz="3600" dirty="0" smtClean="0"/>
              <a:t> </a:t>
            </a:r>
            <a:r>
              <a:rPr lang="en-US" sz="3600" dirty="0" err="1" smtClean="0"/>
              <a:t>যথাথর্তা</a:t>
            </a:r>
            <a:r>
              <a:rPr lang="en-US" sz="3600" dirty="0" smtClean="0"/>
              <a:t> </a:t>
            </a:r>
            <a:r>
              <a:rPr lang="en-US" sz="3600" dirty="0" err="1" smtClean="0"/>
              <a:t>নিরূপণ</a:t>
            </a:r>
            <a:r>
              <a:rPr lang="en-US" sz="3600" dirty="0" smtClean="0"/>
              <a:t> </a:t>
            </a:r>
            <a:r>
              <a:rPr lang="en-US" sz="3600" dirty="0" err="1" smtClean="0"/>
              <a:t>কর</a:t>
            </a:r>
            <a:r>
              <a:rPr lang="en-US" sz="3600" dirty="0" smtClean="0"/>
              <a:t>।</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463</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স্বাগতম</vt:lpstr>
      <vt:lpstr>আমার পথ কাজী নজরুল ইসলাম</vt:lpstr>
      <vt:lpstr>নাটকঃ ঝিলিমিলি, আলেয়া,পুতুলের বিয়ে প্রবন্ধগ্রন্থঃযুগবাণী,দুদির্নের যাত্রী,ধূমকেতু জীবনীগ্রন্থঃমরুভাস্কর,হযরত মুহম্মদ (স) –এর জীবনী। অনুবাদঃরুবাইয়াত-ই-হাফিজ,রুবাইয়াত-ই-ওমর খৈয়াম। গানের সংকলনঃবুলবুল,চোখের চাতক,চন্দ্রবিন্দু,সুরলিপি,গানের মালা ইত্যাদি সম্পাদিত পত্রিকাঃধূমকেতু,লাঙ্গল,দৈনিক নবযুগ। জীবনাবসানঃতিনি ১৯৭৬খ্রি. ২৯ আগষ্ট ঢাকার পিজি হাসপাতালে শেষ নিঃশ্বাস ত্যাগ করেন।ঢাকা বিশ্ববিদ্যালয় কেন্দ্রীয় মসজিদ প্রাঙ্গণে তাঁকে পরিপূর্ণ সামরিক মর্যাদায় সমাহিত করা হয়।</vt:lpstr>
      <vt:lpstr>পাঠসংক্ষেপঃ ‘আমার পথ’কাজী নজরুল ইসলামের একটি চিন্তাশীল প্রবন্ধ।এই প্রবন্ধে তিনি এমন এক আমি’র আবাহন প্রত্যাশা করেছেন,যার পথ সত্যের পথ।সত্য প্রকাশে তিনি নিভীর্ক।প্রতিটি মানুষকে তিনি পূর্ণ এক ‘আমি’র সীমায় প্রসারিত করতে চেয়েছেন।একই সাথে এক মানুষকে আরেক মানুষের সঙ্গে মিলিয়ে’আমরা’ হয়ে উঠতে চেয়েছেন।এই সত্যের উপলব্ধি কবির প্রাণপ্রাচুর্যের উৎসবিন্দু।তিনি তাই সহজেই বলতে পারেন, ‘আমার কর্ণধার আমি।আমার পথ দেখাবে আমার সত্য।</vt:lpstr>
      <vt:lpstr>নজরুলের এই ’আমি’ সত্তা রুদ্র তেজে মিথ্যার ভয়কে অনায়াসে জয় করে সত্যের আলোয় নিজেকে চিনে নিতে সাহায্য করে।তাঁর পথনিদের্শক সত্য অবিনয়কে মেনে নিতে পারে কিন্তু অন্যায়কে মেনে নেয় না।স্পষ্টরূপে নিজের বিশ্বাস আর সত্যকে প্রকাশ করতে না জানলে পরনিভর্তার কবলে পড়ে আমাদের ব্যক্তিত্ব আহত হয়।এই ভগ্ন আত্ননিশ্বাসের গ্লানি প্রাবন্ধিকের কাছে অগ্রহণযোগ্য।</vt:lpstr>
      <vt:lpstr>নামকরণ ও এর সার্থকতাঃআমার পথ’ নিবন্ধের নামকরণ করা হয়েছে মূল বিষয়বস্তুর উপর ভিত্তি করে।’ধূমকেতু’ পত্রিকা প্রকাশের উদ্বোধনী বাণী এটি।সেই ‘ধূমকেতু’কে রথ করেই কবির নতুন পথযাথা শুরু।নিবন্ধের প্রথমেই কবির প্রচণ্ড আত্নবিশ্বাসে দৃঢ় উচ্চারণ—’আমার কর্ণধার আমি।আমায় পথ দেখাবে আমার সত্য।”কবি মনে করেন, যা কিছু সত্যবিরোধী তা-ই বিপথ।রাজভয় বা লোকভয় কোনোটাই তাকে বিপথে নিতে পারবে না।যার ভিতরে ভয় সে-ই কেবল বাইরে ভয় পায়, আর য়ার মনে মিথ্যা সে-ই মিথ্যাকে ভয় পায়।কবির ভেতরেও ভয় নেই,মনেও মিথ্যা নেই।তাই তাঁর ভয় পাওয়ারও কোনো কারণ নেই।তিনি নিজিকে ভালো করেই চেনেন,আর তাই তাঁর মনে জোর আছে,তিনি আত্নবিশ্বাসী।এটা আত্নাকে চেনার সহজ স্বীকারোক্তি।</vt:lpstr>
      <vt:lpstr>নারীসুলভ কোমলতা নয়,অহংকারের পৌরুষই তাঁর কাছে গ্রহণযোগ্য।তাঁর কাছে নিজের শক্তির উপর অটুট বিশ্বাসই স্বাবলম্বন,যা আত্নস্থ করাতে চেয়েছিলেন গান্ধীজি।অথচ আমরা নিজেদের চিনতে পারিনি বলেই বাইরের গোলামি থেকে রেহাই পাইনি।অথচ আত্ননিভর্রতাই স্বাধীন হওয়ার ভিত্তি।সেটাই ‘ধূমকেতু’র পথ।দেশের যারা শত্রু,দেশের যা কিছু মিথ্যা,ভন্ডামি,মেকি তা সব দূর করাই ধূমকেতুর কর্ণধারের পথ।ধূমকেতু সমস্ত অন্যায় ও দাসত্ব থেকে সম্পূর্ণ মুক্ত থাকবে।কোনো ঝগড়া-বিবাদ,কোনো সাম্প্রদায়িকতাকে প্রশ্রয় দেবে না।কেননা মানব ধর্মই সবচেয়ে বড় ধর্ম।যে নিজের ধর্মকে ভালো করে চেনে,সে কখনো অন্য ধর্মকে অবহেলা করতে পারে না।কবি দৃঢ়ভাবে বিশ্বাস করেন,দেশের পক্ষে যা কিছু কল্যাণকর,সত্য,সুন্দর সেসবই তাঁর জবানীতে ‘আমার পথ’।এসব দিক বিবেচনায় নিবন্ধের ‘আমার পথ’যথার্থ হয়েছে।</vt:lpstr>
      <vt:lpstr>নিচের অনুচ্ছেদটি পড় এবং প্রশ্নগুলোর উত্তর দাওঃ আব্দুল মালেক সারাটি জীবন শিক্ষকতা করেছেন,গড়েছেন আলোকিত মানুষ।অবসর গ্রহনের পর তিনি গড়ে তুলেছেন ‘তারুণ্য’ নামে সেবা-সংগঠন।বিভিন্ন সমাজকল্যাণমূলক কাজের পাশাপাশি পথশিশুদের শিক্ষাদান,দুনীর্তি-বিরোধী অভিযান,নৈতিকতা ও মূল্যবোধ বিষয়ক সেমিনারের আয়োজন করেন তিনি।অনেকে তাঁর কাজের প্রশংসা করেন আবার নিন্দা ও কটূক্তি করতেও ছাড়েন না কেউ কেউ।তিনি তরুণদের উদ্দেশে বলেন-</vt:lpstr>
      <vt:lpstr>মনেরে আজ কহ যে ভালো মন্দ যাহাই আসুক সত্যেরে লও সহজে। (ক) কাজী নজরুল ইসলামের মতে কোনটি আমাদের নিষ্ক্রিয় করে দেয় ? (খ)কবি নিজেকে ‘অভিশাপ রথের সারথি’ বলে অভিহিত করেছেন কেন ? (গ)উদ্দীপকে আব্দুল মালেকের মাধ্যমে ‘আমার পথ ’ প্রবন্ধের যে বাণী উচ্চারিত হয়েছে তা ব্যাখ্যা কর। (ঘ) উদ্দীপকের কবিতাংশের বক্তব্য চেতনায় ধারণ করে আলোকিত পৃথিবী গড়ে তোলা সম্ভব।–প্রবন্ধের আলোকে মন্তব্যটির যথাথর্তা নিরূপণ কর।</vt:lpstr>
      <vt:lpstr>নিচের অনুচ্ছেদটি পড় এবং প্রশ্নগুলোর উত্তর দাওঃ তপন চৌধুরী একজন সমাজসেবক।তিনি সবসময় স্পষ্ট ভাষায় কথা বলেন।তিনি মনে করেন সত্য কথা শুনতে খারাপ শোনালেও তা জীবনের জন্য কল্যাণ বয়ে আনে। (ক) মহাত্না গান্ধী কে ? (খ)স্পষ্ট কথা বলায় একটা অবিনয় থাকে কেন ? (গ)উদ্দীপকে সত্যের যে চিত্র উপস্হাপিত হয়েছে তা ‘আমার পথ’ প্রবন্ধের আলোকে ব্যাখ্যা কর। (ঘ) “তপন চৌধুরীর মনোভাবই পারে সত্য-সুন্দর পৃথিবী গড়তে”- ‘আমার পথ’ প্রবন্ধ অবলম্বনে উক্তিটির যৌক্তিকতা বিচার কর।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Admin</dc:creator>
  <cp:lastModifiedBy>Admin</cp:lastModifiedBy>
  <cp:revision>42</cp:revision>
  <dcterms:created xsi:type="dcterms:W3CDTF">2019-09-18T10:10:32Z</dcterms:created>
  <dcterms:modified xsi:type="dcterms:W3CDTF">2019-10-02T05:06:00Z</dcterms:modified>
</cp:coreProperties>
</file>