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3"/>
  </p:notesMasterIdLst>
  <p:sldIdLst>
    <p:sldId id="285" r:id="rId2"/>
    <p:sldId id="287" r:id="rId3"/>
    <p:sldId id="275" r:id="rId4"/>
    <p:sldId id="276" r:id="rId5"/>
    <p:sldId id="277" r:id="rId6"/>
    <p:sldId id="278" r:id="rId7"/>
    <p:sldId id="280" r:id="rId8"/>
    <p:sldId id="281" r:id="rId9"/>
    <p:sldId id="284" r:id="rId10"/>
    <p:sldId id="282" r:id="rId11"/>
    <p:sldId id="28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  <a:srgbClr val="350EC2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0D74A8-30FA-47D2-BEC5-16CC9926F397}" type="datetimeFigureOut">
              <a:rPr lang="en-US" smtClean="0"/>
              <a:pPr/>
              <a:t>10/3/2019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9AA8E4-5978-4667-AAEB-29623315E9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9005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9AA8E4-5978-4667-AAEB-29623315E97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9AA8E4-5978-4667-AAEB-29623315E972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9AA8E4-5978-4667-AAEB-29623315E972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9AA8E4-5978-4667-AAEB-29623315E972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9AA8E4-5978-4667-AAEB-29623315E972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9AA8E4-5978-4667-AAEB-29623315E972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9AA8E4-5978-4667-AAEB-29623315E972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9AA8E4-5978-4667-AAEB-29623315E972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10/3/2019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533400"/>
            <a:ext cx="8610600" cy="1676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 descr="C:\Users\TTTC\Desktop\animated gif welcome glitter images 7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"/>
            <a:ext cx="8993212" cy="2285999"/>
          </a:xfrm>
          <a:prstGeom prst="rect">
            <a:avLst/>
          </a:prstGeom>
          <a:solidFill>
            <a:srgbClr val="FFFF00"/>
          </a:solidFill>
        </p:spPr>
      </p:pic>
      <p:sp>
        <p:nvSpPr>
          <p:cNvPr id="4" name="Rectangle 3"/>
          <p:cNvSpPr/>
          <p:nvPr/>
        </p:nvSpPr>
        <p:spPr>
          <a:xfrm>
            <a:off x="228600" y="2590800"/>
            <a:ext cx="8686800" cy="4038600"/>
          </a:xfrm>
          <a:prstGeom prst="rect">
            <a:avLst/>
          </a:prstGeom>
          <a:solidFill>
            <a:srgbClr val="3333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best-smelling-flower-peonies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2590800"/>
            <a:ext cx="8991600" cy="4114800"/>
          </a:xfrm>
          <a:prstGeom prst="rect">
            <a:avLst/>
          </a:prstGeom>
        </p:spPr>
      </p:pic>
    </p:spTree>
  </p:cSld>
  <p:clrMapOvr>
    <a:masterClrMapping/>
  </p:clrMapOvr>
  <p:transition spd="slow">
    <p:split orient="vert"/>
    <p:sndAc>
      <p:stSnd>
        <p:snd r:embed="rId2" name="applause.wav"/>
      </p:stSnd>
    </p:sndAc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1295400"/>
            <a:ext cx="8534400" cy="55626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cieZx</a:t>
            </a:r>
            <a:r>
              <a:rPr lang="en-US" sz="4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© </a:t>
            </a:r>
            <a:r>
              <a:rPr lang="en-US" sz="4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K¬v‡ki</a:t>
            </a:r>
            <a:r>
              <a:rPr lang="en-US" sz="4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welqt</a:t>
            </a:r>
            <a:endParaRPr lang="en-US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  <a:p>
            <a:pPr algn="ctr"/>
            <a:endParaRPr lang="en-US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  <a:p>
            <a:pPr algn="ctr"/>
            <a:endParaRPr lang="en-US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  <a:p>
            <a:r>
              <a:rPr lang="en-US" sz="28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wk‡ív‡`¨v³vi †</a:t>
            </a:r>
            <a:r>
              <a:rPr lang="en-US" sz="28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kÖYx</a:t>
            </a:r>
            <a:r>
              <a:rPr lang="en-US" sz="28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wefvM</a:t>
            </a:r>
            <a:r>
              <a:rPr lang="en-US" sz="28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endParaRPr lang="en-US" sz="2800" dirty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ransition spd="slow">
    <p:wheel spokes="8"/>
    <p:sndAc>
      <p:stSnd>
        <p:snd r:embed="rId3" name="push.wav"/>
      </p:stSnd>
    </p:sndAc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838200"/>
            <a:ext cx="8686800" cy="5791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838200"/>
            <a:ext cx="8686800" cy="6019800"/>
          </a:xfrm>
          <a:prstGeom prst="rect">
            <a:avLst/>
          </a:prstGeom>
          <a:solidFill>
            <a:srgbClr val="00B0F0"/>
          </a:solidFill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7200" b="1" i="1" u="sng" smtClean="0">
                <a:latin typeface="SutonnyMJ" pitchFamily="2" charset="0"/>
                <a:cs typeface="SutonnyMJ" pitchFamily="2" charset="0"/>
              </a:rPr>
              <a:t>cwiwPwZ</a:t>
            </a:r>
            <a:endParaRPr lang="en-US" b="1" i="1" u="sng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41148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SutonnyMJ" pitchFamily="2" charset="0"/>
                <a:cs typeface="SutonnyMJ" pitchFamily="2" charset="0"/>
              </a:rPr>
              <a:t>kvnxb Av³vi</a:t>
            </a:r>
          </a:p>
          <a:p>
            <a:pPr marL="0" indent="0" algn="ctr">
              <a:buNone/>
            </a:pPr>
            <a:r>
              <a:rPr lang="en-US" sz="440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SutonnyMJ" pitchFamily="2" charset="0"/>
                <a:cs typeface="SutonnyMJ" pitchFamily="2" charset="0"/>
              </a:rPr>
              <a:t>Pxd BÝUªv±i (Avi.wUwf)</a:t>
            </a:r>
          </a:p>
          <a:p>
            <a:pPr marL="0" indent="0" algn="ctr">
              <a:buNone/>
            </a:pPr>
            <a:r>
              <a:rPr lang="en-US" sz="4800">
                <a:solidFill>
                  <a:schemeClr val="accent1">
                    <a:lumMod val="60000"/>
                    <a:lumOff val="40000"/>
                  </a:schemeClr>
                </a:solidFill>
                <a:latin typeface="SutonnyMJ" pitchFamily="2" charset="0"/>
                <a:cs typeface="SutonnyMJ" pitchFamily="2" charset="0"/>
              </a:rPr>
              <a:t>Uv½vBj,†UKwbK¨vj ¯‹zj I K‡jR</a:t>
            </a:r>
          </a:p>
          <a:p>
            <a:pPr marL="0" indent="0" algn="ctr">
              <a:buNone/>
            </a:pPr>
            <a:r>
              <a:rPr lang="en-US" sz="480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SutonnyMJ" pitchFamily="2" charset="0"/>
                <a:cs typeface="SutonnyMJ" pitchFamily="2" charset="0"/>
              </a:rPr>
              <a:t>Uv½vBj</a:t>
            </a:r>
          </a:p>
          <a:p>
            <a:pPr marL="0" indent="0" algn="ctr">
              <a:buNone/>
            </a:pPr>
            <a:endParaRPr lang="en-US" sz="4400" smtClean="0">
              <a:solidFill>
                <a:schemeClr val="accent1">
                  <a:lumMod val="60000"/>
                  <a:lumOff val="40000"/>
                </a:schemeClr>
              </a:solidFill>
              <a:latin typeface="SutonnyMJ" pitchFamily="2" charset="0"/>
              <a:cs typeface="SutonnyMJ" pitchFamily="2" charset="0"/>
            </a:endParaRPr>
          </a:p>
          <a:p>
            <a:pPr marL="0" indent="0" algn="ctr">
              <a:buNone/>
            </a:pPr>
            <a:endParaRPr lang="en-US" sz="4400">
              <a:solidFill>
                <a:schemeClr val="accent1">
                  <a:lumMod val="60000"/>
                  <a:lumOff val="40000"/>
                </a:schemeClr>
              </a:solidFill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4149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28600" y="685800"/>
            <a:ext cx="8686800" cy="59436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Dc¯’vcbvq</a:t>
            </a:r>
            <a:r>
              <a:rPr lang="en-US" sz="36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:</a:t>
            </a:r>
          </a:p>
          <a:p>
            <a:endParaRPr lang="en-US" sz="3600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  <a:p>
            <a:r>
              <a:rPr lang="en-US" sz="360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Uv½vBj,†</a:t>
            </a:r>
            <a:r>
              <a:rPr lang="en-US" sz="36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UKwbK¨vj</a:t>
            </a:r>
            <a:r>
              <a:rPr lang="en-US" sz="36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¯‹</a:t>
            </a:r>
            <a:r>
              <a:rPr lang="en-US" sz="36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zj</a:t>
            </a:r>
            <a:r>
              <a:rPr lang="en-US" sz="36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I </a:t>
            </a:r>
            <a:r>
              <a:rPr lang="en-US" sz="36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K‡jR</a:t>
            </a:r>
            <a:endParaRPr lang="en-US" sz="3600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  <a:p>
            <a:r>
              <a:rPr lang="en-US" sz="360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Uv½vBj</a:t>
            </a:r>
            <a:endParaRPr lang="en-US" sz="3600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ransition spd="slow">
    <p:wedge/>
    <p:sndAc>
      <p:stSnd>
        <p:snd r:embed="rId3" name="chimes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1143000"/>
            <a:ext cx="7543800" cy="4800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 smtClean="0">
                <a:latin typeface="SutonnyMJ" pitchFamily="2" charset="0"/>
                <a:cs typeface="SutonnyMJ" pitchFamily="2" charset="0"/>
              </a:rPr>
              <a:t>5WWW</a:t>
            </a:r>
            <a:r>
              <a:rPr lang="en-US" sz="28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welqt </a:t>
            </a:r>
            <a:r>
              <a:rPr lang="en-US" sz="28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AvZœKg©ms¯’vb</a:t>
            </a:r>
            <a:r>
              <a:rPr lang="en-US" sz="28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I </a:t>
            </a:r>
            <a:r>
              <a:rPr lang="en-US" sz="28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e¨emvq</a:t>
            </a:r>
            <a:r>
              <a:rPr lang="en-US" sz="28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D‡`¨vM</a:t>
            </a:r>
            <a:endParaRPr lang="en-US" sz="2800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  <a:p>
            <a:endParaRPr lang="en-US" sz="2800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  <a:p>
            <a:r>
              <a:rPr lang="en-US" sz="28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‡</a:t>
            </a:r>
            <a:r>
              <a:rPr lang="en-US" sz="28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UK‡bvjwR</a:t>
            </a:r>
            <a:r>
              <a:rPr lang="en-US" sz="28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t </a:t>
            </a:r>
            <a:r>
              <a:rPr lang="en-US" sz="28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mKj</a:t>
            </a:r>
            <a:endParaRPr lang="en-US" sz="2800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  <a:p>
            <a:r>
              <a:rPr lang="en-US" sz="28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‡</a:t>
            </a:r>
            <a:r>
              <a:rPr lang="en-US" sz="28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kÖYx</a:t>
            </a:r>
            <a:r>
              <a:rPr lang="en-US" sz="28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t `kg</a:t>
            </a:r>
          </a:p>
          <a:p>
            <a:r>
              <a:rPr lang="en-US" sz="28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wkdU</a:t>
            </a:r>
            <a:r>
              <a:rPr lang="en-US" sz="28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t </a:t>
            </a:r>
            <a:r>
              <a:rPr lang="en-US" sz="28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cÖ_g</a:t>
            </a:r>
            <a:endParaRPr lang="en-US" sz="2800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  <a:p>
            <a:r>
              <a:rPr lang="en-US" sz="28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mgq</a:t>
            </a:r>
            <a:r>
              <a:rPr lang="en-US" sz="28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t 45 </a:t>
            </a:r>
            <a:r>
              <a:rPr lang="en-US" sz="28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wgwbU</a:t>
            </a:r>
            <a:endParaRPr lang="en-US" sz="2800" dirty="0"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ransition spd="slow">
    <p:pull dir="d"/>
    <p:sndAc>
      <p:stSnd>
        <p:snd r:embed="rId3" name="chimes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457200"/>
            <a:ext cx="8839200" cy="6172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2400" dirty="0" smtClean="0">
              <a:solidFill>
                <a:schemeClr val="tx1"/>
              </a:solidFill>
              <a:latin typeface="SutonnyEMJ" pitchFamily="2" charset="0"/>
              <a:cs typeface="SutonnyEMJ" pitchFamily="2" charset="0"/>
            </a:endParaRPr>
          </a:p>
          <a:p>
            <a:r>
              <a:rPr lang="en-US" sz="2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AvR‡K</a:t>
            </a:r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Avgv‡`i</a:t>
            </a:r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cÖ_g</a:t>
            </a:r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K¬vk</a:t>
            </a:r>
            <a:endParaRPr lang="en-US" sz="2400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  <a:p>
            <a:endParaRPr lang="en-US" sz="2400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  <a:p>
            <a:r>
              <a:rPr lang="en-US" sz="2400" u="sng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AvR‡Ki</a:t>
            </a:r>
            <a:r>
              <a:rPr lang="en-US" sz="2400" u="sng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u="sng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welq</a:t>
            </a:r>
            <a:r>
              <a:rPr lang="en-US" sz="2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t</a:t>
            </a:r>
            <a:endParaRPr lang="en-US" sz="2400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  <a:p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e¨emvq</a:t>
            </a:r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D‡`¨vM</a:t>
            </a:r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I </a:t>
            </a:r>
            <a:r>
              <a:rPr lang="en-US" sz="2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AvZœKg©ms¯’vb</a:t>
            </a:r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</a:p>
          <a:p>
            <a:endParaRPr lang="en-US" sz="2400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  <a:p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Zvgiv</a:t>
            </a:r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wK</a:t>
            </a:r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ej‡Z</a:t>
            </a:r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cvi‡eÑ</a:t>
            </a:r>
            <a:endParaRPr lang="en-US" sz="2400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  <a:p>
            <a:r>
              <a:rPr lang="en-US" sz="2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e¨emvq</a:t>
            </a:r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D‡`¨vM</a:t>
            </a:r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Kx</a:t>
            </a:r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?</a:t>
            </a:r>
          </a:p>
          <a:p>
            <a:endParaRPr lang="en-US" sz="2400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  <a:p>
            <a:pPr algn="just"/>
            <a:r>
              <a:rPr lang="en-US" sz="2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mvaviY</a:t>
            </a:r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A‡_© ‡</a:t>
            </a:r>
            <a:r>
              <a:rPr lang="en-US" sz="2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Kvb</a:t>
            </a:r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wKQz</a:t>
            </a:r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Kivi</a:t>
            </a:r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B”Qv</a:t>
            </a:r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ev</a:t>
            </a:r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AvMÖn</a:t>
            </a:r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cÖKvk</a:t>
            </a:r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Kiv‡K</a:t>
            </a:r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D‡`¨vM</a:t>
            </a:r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e‡j</a:t>
            </a:r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| </a:t>
            </a:r>
            <a:r>
              <a:rPr lang="en-US" sz="2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e¨emvq</a:t>
            </a:r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D‡`¨vM</a:t>
            </a:r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ej‡Z</a:t>
            </a:r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Kvb</a:t>
            </a:r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e¨emv</a:t>
            </a:r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cÖwZôvb</a:t>
            </a:r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¯’</a:t>
            </a:r>
            <a:r>
              <a:rPr lang="en-US" sz="2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vcb</a:t>
            </a:r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I </a:t>
            </a:r>
            <a:r>
              <a:rPr lang="en-US" sz="2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cwiPvjbv</a:t>
            </a:r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msµvšÍ</a:t>
            </a:r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Kg©‡`¨</a:t>
            </a:r>
            <a:r>
              <a:rPr lang="en-US" sz="2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vM‡K</a:t>
            </a:r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evSvq</a:t>
            </a:r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|</a:t>
            </a:r>
          </a:p>
          <a:p>
            <a:pPr algn="just"/>
            <a:endParaRPr lang="en-US" sz="2400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  <a:p>
            <a:pPr algn="just"/>
            <a:r>
              <a:rPr lang="en-US" sz="2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e¨vcK</a:t>
            </a:r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A‡_© </a:t>
            </a:r>
            <a:r>
              <a:rPr lang="en-US" sz="2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gybvdv</a:t>
            </a:r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AR©‡bi </a:t>
            </a:r>
            <a:r>
              <a:rPr lang="en-US" sz="2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Avkvq</a:t>
            </a:r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jvKmv‡bi</a:t>
            </a:r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m¤fvebv</a:t>
            </a:r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R‡b</a:t>
            </a:r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I </a:t>
            </a:r>
            <a:r>
              <a:rPr lang="en-US" sz="2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SuzwK</a:t>
            </a:r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wb‡q</a:t>
            </a:r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Kvb</a:t>
            </a:r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e¨emv</a:t>
            </a:r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cÖwZôvb</a:t>
            </a:r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¯’</a:t>
            </a:r>
            <a:r>
              <a:rPr lang="en-US" sz="2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vc‡bi</a:t>
            </a:r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Rb</a:t>
            </a:r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¨ `„</a:t>
            </a:r>
            <a:r>
              <a:rPr lang="en-US" sz="2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pfv‡e</a:t>
            </a:r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GwM‡q</a:t>
            </a:r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hvIqv‡K</a:t>
            </a:r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e¨emvq</a:t>
            </a:r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D‡`¨vM</a:t>
            </a:r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e‡j</a:t>
            </a:r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|</a:t>
            </a:r>
          </a:p>
          <a:p>
            <a:endParaRPr lang="en-US" sz="2400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  <a:p>
            <a:endParaRPr lang="en-US" sz="2400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ransition spd="slow">
    <p:wipe dir="r"/>
    <p:sndAc>
      <p:stSnd>
        <p:snd r:embed="rId3" name="explode.wav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" y="914400"/>
            <a:ext cx="8458200" cy="5562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 smtClean="0">
              <a:solidFill>
                <a:schemeClr val="tx1"/>
              </a:solidFill>
              <a:latin typeface="SutonnyEMJ" pitchFamily="2" charset="0"/>
              <a:cs typeface="SutonnyEMJ" pitchFamily="2" charset="0"/>
            </a:endParaRPr>
          </a:p>
          <a:p>
            <a:endParaRPr lang="en-US" dirty="0" smtClean="0">
              <a:solidFill>
                <a:schemeClr val="tx1"/>
              </a:solidFill>
              <a:latin typeface="SutonnyEMJ" pitchFamily="2" charset="0"/>
              <a:cs typeface="SutonnyEMJ" pitchFamily="2" charset="0"/>
            </a:endParaRPr>
          </a:p>
          <a:p>
            <a:endParaRPr lang="en-US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  <a:p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e¨emvq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D‡`¨v³vi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msMv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`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vI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|</a:t>
            </a:r>
          </a:p>
          <a:p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mvaviY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A‡_©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e¨emvq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D‡`¨v³v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ej‡Z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GKRb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e¨w³‡K †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evSvq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whwb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GKwU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e¨emv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¯’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vcb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K‡i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mvd‡j¨i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mv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‡_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cwiPvjbv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K‡ib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|</a:t>
            </a:r>
          </a:p>
          <a:p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e¨vcK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A‡_©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gybvdv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AR©‡bi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Avkvq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hLb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Kvb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e¨w³ †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Kvb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e¨emvq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ev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wkí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cÖwZôvb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¯_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vcb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e¨e¯’vcbv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I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cwiPvjbvq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AskMÖnYmn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A_©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mieivn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K‡i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_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v‡Kb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Zv‡K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e¨emvq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D‡`¨v³v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e‡j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|</a:t>
            </a:r>
          </a:p>
          <a:p>
            <a:endParaRPr lang="en-US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  <a:p>
            <a:endParaRPr lang="en-US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  <a:p>
            <a:endParaRPr lang="en-US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  <a:p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e¨emvq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D‡`¨v³vi ˆ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ewkó¨M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~‡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jv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eY©bv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Ki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|</a:t>
            </a:r>
          </a:p>
          <a:p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e¨emvq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D‡`¨v³vi ˆ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ewkó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¨ 4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wU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h_vt</a:t>
            </a:r>
            <a:endParaRPr lang="en-US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1|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gb¯ÍvwZ¡K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ˆ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ewkó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¨</a:t>
            </a:r>
          </a:p>
          <a:p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2| A_©‰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bwZK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ˆ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ewkó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¨</a:t>
            </a:r>
          </a:p>
          <a:p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3|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mvgvwRK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ˆ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ewkó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¨</a:t>
            </a:r>
          </a:p>
          <a:p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4|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mvaviY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ev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e¨w³MZ ˆ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ewkó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¨</a:t>
            </a:r>
          </a:p>
        </p:txBody>
      </p:sp>
    </p:spTree>
  </p:cSld>
  <p:clrMapOvr>
    <a:masterClrMapping/>
  </p:clrMapOvr>
  <p:transition>
    <p:cut thruBlk="1"/>
    <p:sndAc>
      <p:stSnd>
        <p:snd r:embed="rId3" name="chimes.wav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1143000"/>
            <a:ext cx="8077200" cy="5715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‡Km ÷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vwW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Kx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?</a:t>
            </a:r>
          </a:p>
          <a:p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‡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Kvb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†Km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ev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NUbv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Av‡jvPbvi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cØwZ‡KB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†Km ÷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vwW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e‡j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|</a:t>
            </a:r>
          </a:p>
          <a:p>
            <a:endParaRPr lang="en-US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  <a:p>
            <a:endParaRPr lang="en-US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  <a:p>
            <a:endParaRPr lang="en-US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‡Km ÷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vwW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n‡Z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QvG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-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QvGxiv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wK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Ávb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AR©b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Ki‡Z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cvi‡e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?</a:t>
            </a:r>
          </a:p>
          <a:p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QvG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-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QvGxiv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Kxfv‡e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wkícwZ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ev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wk‡ív‡`¨v³v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n‡Z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cv‡i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,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Gme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Ávb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†Km ÷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vwW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n‡Z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wkÿv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jvf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Kiv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hvq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|</a:t>
            </a:r>
            <a:endParaRPr lang="en-US" dirty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ransition spd="slow">
    <p:strips dir="ru"/>
    <p:sndAc>
      <p:stSnd>
        <p:snd r:embed="rId3" name="chimes.wav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04800" y="914400"/>
            <a:ext cx="8839200" cy="563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g~j¨vqbt</a:t>
            </a:r>
          </a:p>
          <a:p>
            <a:pPr algn="ctr"/>
            <a:endParaRPr lang="en-US" sz="6600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  <a:p>
            <a:pPr algn="ctr"/>
            <a:endParaRPr lang="en-US" sz="6600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  <a:p>
            <a:endParaRPr lang="en-US" dirty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57200" y="3200400"/>
            <a:ext cx="85344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SutonnyMJ" pitchFamily="2" charset="0"/>
                <a:cs typeface="SutonnyMJ" pitchFamily="2" charset="0"/>
              </a:rPr>
              <a:t>1|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e¨emvq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D‡`¨vM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Kx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?</a:t>
            </a:r>
          </a:p>
          <a:p>
            <a:r>
              <a:rPr lang="en-US" dirty="0" smtClean="0">
                <a:latin typeface="SutonnyMJ" pitchFamily="2" charset="0"/>
                <a:cs typeface="SutonnyMJ" pitchFamily="2" charset="0"/>
              </a:rPr>
              <a:t>2|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e¨emvq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D‡`¨v³vi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msMv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`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vI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r>
              <a:rPr lang="en-US" dirty="0" smtClean="0">
                <a:latin typeface="SutonnyMJ" pitchFamily="2" charset="0"/>
                <a:cs typeface="SutonnyMJ" pitchFamily="2" charset="0"/>
              </a:rPr>
              <a:t>3|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e¨emvq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D‡`¨v³vi ˆ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ewkó¨M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~‡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jv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wjL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r>
              <a:rPr lang="en-US" dirty="0" smtClean="0">
                <a:latin typeface="SutonnyMJ" pitchFamily="2" charset="0"/>
                <a:cs typeface="SutonnyMJ" pitchFamily="2" charset="0"/>
              </a:rPr>
              <a:t>4| ‡Km ÷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vwW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Kx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?</a:t>
            </a:r>
          </a:p>
          <a:p>
            <a:endParaRPr lang="en-US" dirty="0" smtClean="0">
              <a:latin typeface="SutonnyEMJ" pitchFamily="2" charset="0"/>
              <a:cs typeface="SutonnyEMJ" pitchFamily="2" charset="0"/>
            </a:endParaRPr>
          </a:p>
          <a:p>
            <a:endParaRPr lang="en-US" dirty="0" smtClean="0">
              <a:latin typeface="SutonnyEMJ" pitchFamily="2" charset="0"/>
              <a:cs typeface="SutonnyEMJ" pitchFamily="2" charset="0"/>
            </a:endParaRPr>
          </a:p>
        </p:txBody>
      </p:sp>
    </p:spTree>
  </p:cSld>
  <p:clrMapOvr>
    <a:masterClrMapping/>
  </p:clrMapOvr>
  <p:transition spd="slow">
    <p:zoom/>
    <p:sndAc>
      <p:stSnd>
        <p:snd r:embed="rId3" name="camera.wav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533400"/>
            <a:ext cx="8305800" cy="6096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evoxi KvR</a:t>
            </a:r>
          </a:p>
          <a:p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1|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wb‡Pi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DÏxcKwU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co I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cÖkœ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¸‡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jvi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Dëi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`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vI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| </a:t>
            </a:r>
          </a:p>
          <a:p>
            <a:endParaRPr lang="en-US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  <a:p>
            <a:pPr algn="just"/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jwZdcy‡ii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Avãyj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Mdzi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GKRb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Mixe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K…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lK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|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Zvi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Q‡j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Kvgvj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Gm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Gm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wm (†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fv‡Kkbvj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)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cvk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K‡i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fve‡Q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wKfv‡e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cwiev‡ii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¯^”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QjZv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Avbqb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Kiv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hvq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| †m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wbjydv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g¨vWv‡gi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civg‡k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© 25000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UvKv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cywuR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wb‡q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gvUi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cv‡m©i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e¨emv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kiæ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Kij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|  GK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eQi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k‡l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Zvi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30000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UvKv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jvf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nq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|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Gfv‡e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w`b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w`b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jvf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AviI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evo‡Z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_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v‡K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|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Kvgv‡ji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cwiev‡ii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¯^”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QjZv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e„w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×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cvq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|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Zv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†`‡L 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cv‡ki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evoxi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AvwidI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GKB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ai‡bi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e¨emv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ïiæ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Kij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|</a:t>
            </a:r>
          </a:p>
          <a:p>
            <a:endParaRPr lang="en-US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K) ‡Km ÷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vwW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Kx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?</a:t>
            </a:r>
          </a:p>
          <a:p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L)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e¨emvq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D‡`¨vM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I D‡`¨v³vi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cv_©K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¨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wjL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|</a:t>
            </a:r>
          </a:p>
          <a:p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M)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Kvgv‡ji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cwiev‡ii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¯^”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QjZv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e„w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×‡Z D‡`¨v³v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wn‡m‡e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Kvgv‡ji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ˆ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ewkó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¨ ¸‡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jv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</a:p>
          <a:p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 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eY©bv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Ki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| </a:t>
            </a:r>
          </a:p>
          <a:p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N)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DÏxc‡Ki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Av‡jv‡K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Avwid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wK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wkÿv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c‡q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GKB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ai‡bi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e¨emv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ïiæ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Kij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eY©bv</a:t>
            </a:r>
            <a:endParaRPr lang="en-US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  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Ki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|         </a:t>
            </a:r>
          </a:p>
          <a:p>
            <a:endParaRPr lang="en-US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  <a:p>
            <a:pPr algn="ctr"/>
            <a:endParaRPr lang="en-US" sz="6000" dirty="0" smtClean="0">
              <a:solidFill>
                <a:schemeClr val="tx1"/>
              </a:solidFill>
              <a:latin typeface="SutonnyEMJ" pitchFamily="2" charset="0"/>
              <a:cs typeface="SutonnyEMJ" pitchFamily="2" charset="0"/>
            </a:endParaRPr>
          </a:p>
          <a:p>
            <a:pPr algn="ctr"/>
            <a:endParaRPr lang="en-US" sz="1000" dirty="0">
              <a:solidFill>
                <a:schemeClr val="tx1"/>
              </a:solidFill>
              <a:latin typeface="SutonnyEMJ" pitchFamily="2" charset="0"/>
              <a:cs typeface="SutonnyEMJ" pitchFamily="2" charset="0"/>
            </a:endParaRPr>
          </a:p>
        </p:txBody>
      </p:sp>
    </p:spTree>
  </p:cSld>
  <p:clrMapOvr>
    <a:masterClrMapping/>
  </p:clrMapOvr>
  <p:transition spd="slow">
    <p:wheel spokes="3"/>
    <p:sndAc>
      <p:stSnd>
        <p:snd r:embed="rId3" name="chimes.wav"/>
      </p:stSnd>
    </p:sndAc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785</TotalTime>
  <Words>551</Words>
  <Application>Microsoft Office PowerPoint</Application>
  <PresentationFormat>On-screen Show (4:3)</PresentationFormat>
  <Paragraphs>79</Paragraphs>
  <Slides>11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Flow</vt:lpstr>
      <vt:lpstr>PowerPoint Presentation</vt:lpstr>
      <vt:lpstr>cwiwPwZ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Mohammed Shahnowaz</dc:title>
  <dc:creator>User.TTTC</dc:creator>
  <cp:lastModifiedBy>User</cp:lastModifiedBy>
  <cp:revision>134</cp:revision>
  <dcterms:created xsi:type="dcterms:W3CDTF">2006-08-16T00:00:00Z</dcterms:created>
  <dcterms:modified xsi:type="dcterms:W3CDTF">2019-10-03T07:18:39Z</dcterms:modified>
</cp:coreProperties>
</file>