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80" r:id="rId2"/>
    <p:sldMasterId id="2147483846" r:id="rId3"/>
    <p:sldMasterId id="2147483864" r:id="rId4"/>
    <p:sldMasterId id="2147483882" r:id="rId5"/>
    <p:sldMasterId id="2147483917" r:id="rId6"/>
  </p:sldMasterIdLst>
  <p:sldIdLst>
    <p:sldId id="256" r:id="rId7"/>
    <p:sldId id="257" r:id="rId8"/>
    <p:sldId id="266" r:id="rId9"/>
    <p:sldId id="268" r:id="rId10"/>
    <p:sldId id="267" r:id="rId11"/>
    <p:sldId id="269" r:id="rId12"/>
    <p:sldId id="264" r:id="rId13"/>
    <p:sldId id="258" r:id="rId14"/>
    <p:sldId id="270" r:id="rId15"/>
    <p:sldId id="271" r:id="rId16"/>
    <p:sldId id="259" r:id="rId17"/>
    <p:sldId id="260" r:id="rId18"/>
    <p:sldId id="265" r:id="rId19"/>
    <p:sldId id="272" r:id="rId20"/>
    <p:sldId id="278" r:id="rId21"/>
    <p:sldId id="273" r:id="rId22"/>
    <p:sldId id="279" r:id="rId23"/>
    <p:sldId id="274" r:id="rId24"/>
    <p:sldId id="275" r:id="rId25"/>
    <p:sldId id="276" r:id="rId26"/>
    <p:sldId id="277" r:id="rId27"/>
    <p:sldId id="261" r:id="rId28"/>
    <p:sldId id="262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CAEF33FE-1198-46A6-9418-675C86AF3E7B}">
          <p14:sldIdLst>
            <p14:sldId id="256"/>
            <p14:sldId id="257"/>
            <p14:sldId id="266"/>
            <p14:sldId id="268"/>
            <p14:sldId id="267"/>
            <p14:sldId id="269"/>
            <p14:sldId id="264"/>
            <p14:sldId id="258"/>
            <p14:sldId id="270"/>
            <p14:sldId id="271"/>
            <p14:sldId id="259"/>
            <p14:sldId id="260"/>
            <p14:sldId id="265"/>
            <p14:sldId id="272"/>
            <p14:sldId id="278"/>
            <p14:sldId id="273"/>
            <p14:sldId id="279"/>
            <p14:sldId id="274"/>
            <p14:sldId id="275"/>
            <p14:sldId id="276"/>
            <p14:sldId id="277"/>
            <p14:sldId id="261"/>
            <p14:sldId id="262"/>
          </p14:sldIdLst>
        </p14:section>
        <p14:section name="Untitled Section" id="{132B0B60-9C40-414C-ADBD-801BEF2934CC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3C4A8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-96" y="-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32E03-88A5-4541-98E4-50DD4AF30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A039C1-4794-4F9E-9A98-21A4FDEF2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5BAF1-D9E2-45D0-A6D4-1686D768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106192-42B1-44CB-A3E7-E05BD412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B3BB08-A853-4D8E-84B2-BEF575A4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825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F8F71-C4CE-41B0-80C9-8F33FC97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77CA69-69E9-44E4-AFB8-C11968DAB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DAFCD-92A4-4801-9EA1-FAF118E5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72BBB6-E2C3-4B21-9D2A-024B3693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1D1CBC-0623-4D34-8A02-48305F51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453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9ABA71D-0BB7-430D-9804-492EAFDC3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FAFC76-2483-4A0E-91D8-6A875E1B7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45F74B-C751-4A8A-AD4D-AD2F98AD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AE136D-1674-4F8F-8F1F-57B10493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C87782-9DA2-4F42-B2B7-D20A7B6A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164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205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12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188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046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4672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33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85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C11D8-A204-464E-8D3A-7520180B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DBE346-179B-44D9-A09D-544F69E95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6D287B-8F15-444F-B547-0D3069EC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A97847-78AD-4B9F-B7EF-AECA5EBD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B4F854-B264-41DC-964A-E538A996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849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369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472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65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472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234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495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6823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725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3687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043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B4C69-8A76-4072-B470-F14B185A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3617DE-91A1-4822-8B98-ADFA61EE0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AD6152-CB6F-46A9-BE0B-667113CD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FCC58D-8D5B-4333-B53F-C4636B2A7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FC56B0-C9DB-4490-86C7-B94F58E8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823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8221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802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3772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2589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4736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725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948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09700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461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696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EA2F4C-28D0-4298-8C63-50B6125B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4171D7-6F51-46DE-8E28-8FDC09396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4B991A-0A53-492A-9DDC-6162B0EF9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087877-0907-4FA3-8CA4-13F2E7F9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625874-5428-4315-B816-C7A113EB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CCD29F-2AF4-4129-946B-326F5EA2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287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745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0876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777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174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7362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7312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6115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400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1897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156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C727A-FB1C-4A12-ACC5-523D8B69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3F15A-BA79-4E44-9205-60E5A6CA4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CCD642-1833-4E64-8F4F-94FBA9DCE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D85251-FAE5-455B-B44D-386E9742A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84B77A0-60BF-4B3E-8473-4A321C295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A73D79-C1E1-40E4-8445-C25FA792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0379B2-987F-4F93-BCA1-C6D52A8C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B57F49-236C-4BF0-A673-05B54FEA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751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2708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75081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5607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673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7046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9339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264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9535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2473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940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1A56C-D633-455D-A25E-0A1948EC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AFB20E-8DB3-4DFB-B875-F9324EC5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6E3EA8-18B3-4DB1-ABF9-995F0B43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AB3031-C745-4527-8B7A-D3349634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06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840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192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2720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1218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617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3289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5639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4819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49895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698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C6434A-36EB-4466-9532-157DD7BD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0F09780-D42C-4307-8294-D6199E77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92B65D-567F-48F4-B622-5A603875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6295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876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4782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4455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8559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11532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4839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570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8321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4016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15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8F3012-EBB6-464C-954E-EBD05B89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7654A-9079-4790-AB76-A66451732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A52287-5F70-4CBD-8C89-01D90552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294AA-1A81-468B-9E21-452C40FC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7DE01B-8D23-451B-BF0B-6C9E9E54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DE1DB2-CC6E-4F02-8000-2E3AB72E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8740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7131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7074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7792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9772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586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11585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58466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6474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937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94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8A35CE-5C6A-49DE-B22D-069010A4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5123BAA-5A38-4C06-990B-41DC0A553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E1D074-37EA-4B72-B92B-0347993EA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3F35A1-E2C2-4628-8956-3212FCB6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2AF1C8-6F8B-42D6-8A43-C8E26E43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886E6A-CB4B-49B1-9C1C-74F9D66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74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E7316DF-B58D-4C84-A3DC-6C728BAC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A734FC-F00C-4574-A9A6-C85D5BBE7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50451C-4383-4C4C-B6C0-A202F6916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877433-1788-4D1E-A5F0-F0F2B49FE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DBED1D-359F-4F49-8B3A-55D79D940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51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3565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2631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0645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0312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E341-05EB-4026-871A-08EB34BB51A9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070B0C2-1169-42DD-BBC3-4712781499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950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0.xml"/><Relationship Id="rId1" Type="http://schemas.openxmlformats.org/officeDocument/2006/relationships/vide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3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C81B7-BB83-4AF4-954A-D989D2F83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0437"/>
            <a:ext cx="9144000" cy="1138527"/>
          </a:xfrm>
        </p:spPr>
        <p:txBody>
          <a:bodyPr>
            <a:normAutofit fontScale="90000"/>
          </a:bodyPr>
          <a:lstStyle/>
          <a:p>
            <a:r>
              <a:rPr lang="en-US" sz="8000" dirty="0" err="1" smtClean="0">
                <a:solidFill>
                  <a:srgbClr val="C00000"/>
                </a:solidFill>
                <a:latin typeface="ArhialkhanMJ" pitchFamily="2" charset="0"/>
              </a:rPr>
              <a:t>mevB‡K</a:t>
            </a:r>
            <a:r>
              <a:rPr lang="en-US" sz="8000" dirty="0" smtClean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ArhialkhanMJ" pitchFamily="2" charset="0"/>
              </a:rPr>
              <a:t>ï‡f”Qv</a:t>
            </a:r>
            <a:endParaRPr lang="en-US" sz="8000" dirty="0">
              <a:solidFill>
                <a:srgbClr val="C00000"/>
              </a:solidFill>
              <a:latin typeface="ArhialkhanMJ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5E8020-DF51-4882-B92A-C511FAFD1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781" y="2553999"/>
            <a:ext cx="8071659" cy="2597770"/>
          </a:xfrm>
        </p:spPr>
        <p:txBody>
          <a:bodyPr>
            <a:normAutofit fontScale="92500" lnSpcReduction="20000"/>
          </a:bodyPr>
          <a:lstStyle/>
          <a:p>
            <a:r>
              <a:rPr lang="en-US" sz="5400" u="sng" dirty="0" err="1" smtClean="0">
                <a:solidFill>
                  <a:srgbClr val="3C4A84"/>
                </a:solidFill>
                <a:latin typeface="ArhialkhanMJ" pitchFamily="2" charset="0"/>
              </a:rPr>
              <a:t>cwiwPwZ</a:t>
            </a:r>
            <a:endParaRPr lang="en-US" sz="5400" u="sng" dirty="0" smtClean="0">
              <a:solidFill>
                <a:srgbClr val="3C4A84"/>
              </a:solidFill>
              <a:latin typeface="ArhialkhanMJ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5800" u="sng" dirty="0" smtClean="0">
                <a:solidFill>
                  <a:srgbClr val="7030A0"/>
                </a:solidFill>
                <a:latin typeface="ArhialkhanMJ" pitchFamily="2" charset="0"/>
              </a:rPr>
              <a:t>‡</a:t>
            </a:r>
            <a:r>
              <a:rPr lang="en-US" sz="5800" u="sng" dirty="0" err="1" smtClean="0">
                <a:solidFill>
                  <a:srgbClr val="7030A0"/>
                </a:solidFill>
                <a:latin typeface="ArhialkhanMJ" pitchFamily="2" charset="0"/>
              </a:rPr>
              <a:t>gvt</a:t>
            </a:r>
            <a:r>
              <a:rPr lang="en-US" sz="5800" u="sng" dirty="0" smtClean="0">
                <a:solidFill>
                  <a:srgbClr val="7030A0"/>
                </a:solidFill>
                <a:latin typeface="ArhialkhanMJ" pitchFamily="2" charset="0"/>
              </a:rPr>
              <a:t> </a:t>
            </a:r>
            <a:r>
              <a:rPr lang="en-US" sz="5800" u="sng" dirty="0" err="1" smtClean="0">
                <a:solidFill>
                  <a:srgbClr val="7030A0"/>
                </a:solidFill>
                <a:latin typeface="ArhialkhanMJ" pitchFamily="2" charset="0"/>
              </a:rPr>
              <a:t>b~i</a:t>
            </a:r>
            <a:r>
              <a:rPr lang="en-US" sz="5800" u="sng" dirty="0" smtClean="0">
                <a:solidFill>
                  <a:srgbClr val="7030A0"/>
                </a:solidFill>
                <a:latin typeface="ArhialkhanMJ" pitchFamily="2" charset="0"/>
              </a:rPr>
              <a:t> †</a:t>
            </a:r>
            <a:r>
              <a:rPr lang="en-US" sz="5800" u="sng" dirty="0" err="1" smtClean="0">
                <a:solidFill>
                  <a:srgbClr val="7030A0"/>
                </a:solidFill>
                <a:latin typeface="ArhialkhanMJ" pitchFamily="2" charset="0"/>
              </a:rPr>
              <a:t>nv‡mb</a:t>
            </a:r>
            <a:r>
              <a:rPr lang="en-US" sz="5800" u="sng" dirty="0" smtClean="0">
                <a:solidFill>
                  <a:srgbClr val="7030A0"/>
                </a:solidFill>
                <a:latin typeface="ArhialkhanMJ" pitchFamily="2" charset="0"/>
              </a:rPr>
              <a:t> †</a:t>
            </a:r>
            <a:r>
              <a:rPr lang="en-US" sz="5800" u="sng" dirty="0" err="1" smtClean="0">
                <a:solidFill>
                  <a:srgbClr val="7030A0"/>
                </a:solidFill>
                <a:latin typeface="ArhialkhanMJ" pitchFamily="2" charset="0"/>
              </a:rPr>
              <a:t>mL</a:t>
            </a:r>
            <a:endParaRPr lang="en-US" sz="5800" u="sng" dirty="0" smtClean="0">
              <a:solidFill>
                <a:srgbClr val="7030A0"/>
              </a:solidFill>
              <a:latin typeface="ArhialkhanMJ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200" u="sng" dirty="0" err="1" smtClean="0">
                <a:solidFill>
                  <a:srgbClr val="7030A0"/>
                </a:solidFill>
                <a:latin typeface="ArhialkhanMJ" pitchFamily="2" charset="0"/>
              </a:rPr>
              <a:t>ইন্সট্রাক্টর</a:t>
            </a:r>
            <a:r>
              <a:rPr lang="en-US" sz="3200" u="sng" dirty="0" smtClean="0">
                <a:solidFill>
                  <a:srgbClr val="7030A0"/>
                </a:solidFill>
                <a:latin typeface="ArhialkhanMJ" pitchFamily="2" charset="0"/>
              </a:rPr>
              <a:t> </a:t>
            </a:r>
            <a:r>
              <a:rPr lang="en-US" sz="3200" u="sng" dirty="0" smtClean="0">
                <a:solidFill>
                  <a:srgbClr val="7030A0"/>
                </a:solidFill>
                <a:latin typeface="ArhialkhanMJ" pitchFamily="2" charset="0"/>
              </a:rPr>
              <a:t>(</a:t>
            </a:r>
            <a:r>
              <a:rPr lang="en-US" sz="3200" u="sng" dirty="0" err="1" smtClean="0">
                <a:solidFill>
                  <a:srgbClr val="7030A0"/>
                </a:solidFill>
                <a:latin typeface="ArhialkhanMJ" pitchFamily="2" charset="0"/>
              </a:rPr>
              <a:t>কম্পিউটার</a:t>
            </a:r>
            <a:r>
              <a:rPr lang="en-US" sz="3200" u="sng" dirty="0" smtClean="0">
                <a:solidFill>
                  <a:srgbClr val="7030A0"/>
                </a:solidFill>
                <a:latin typeface="ArhialkhanMJ" pitchFamily="2" charset="0"/>
              </a:rPr>
              <a:t>)</a:t>
            </a:r>
          </a:p>
          <a:p>
            <a:pPr algn="l">
              <a:lnSpc>
                <a:spcPct val="100000"/>
              </a:lnSpc>
            </a:pPr>
            <a:r>
              <a:rPr lang="en-US" sz="3200" u="sng" dirty="0" err="1" smtClean="0">
                <a:solidFill>
                  <a:srgbClr val="7030A0"/>
                </a:solidFill>
                <a:latin typeface="ArhialkhanMJ" pitchFamily="2" charset="0"/>
              </a:rPr>
              <a:t>টাঙ্গাইল</a:t>
            </a:r>
            <a:r>
              <a:rPr lang="en-US" sz="3200" u="sng" dirty="0" smtClean="0">
                <a:solidFill>
                  <a:srgbClr val="7030A0"/>
                </a:solidFill>
                <a:latin typeface="ArhialkhanMJ" pitchFamily="2" charset="0"/>
              </a:rPr>
              <a:t> </a:t>
            </a:r>
            <a:r>
              <a:rPr lang="en-US" sz="3200" u="sng" dirty="0" err="1" smtClean="0">
                <a:solidFill>
                  <a:srgbClr val="7030A0"/>
                </a:solidFill>
                <a:latin typeface="ArhialkhanMJ" pitchFamily="2" charset="0"/>
              </a:rPr>
              <a:t>টেকনিক্যাল</a:t>
            </a:r>
            <a:r>
              <a:rPr lang="en-US" sz="3200" u="sng" dirty="0" smtClean="0">
                <a:solidFill>
                  <a:srgbClr val="7030A0"/>
                </a:solidFill>
                <a:latin typeface="ArhialkhanMJ" pitchFamily="2" charset="0"/>
              </a:rPr>
              <a:t> </a:t>
            </a:r>
            <a:r>
              <a:rPr lang="en-US" sz="3200" u="sng" dirty="0" err="1" smtClean="0">
                <a:solidFill>
                  <a:srgbClr val="7030A0"/>
                </a:solidFill>
                <a:latin typeface="ArhialkhanMJ" pitchFamily="2" charset="0"/>
              </a:rPr>
              <a:t>স্কুল</a:t>
            </a:r>
            <a:r>
              <a:rPr lang="en-US" sz="3200" u="sng" dirty="0" smtClean="0">
                <a:solidFill>
                  <a:srgbClr val="7030A0"/>
                </a:solidFill>
                <a:latin typeface="ArhialkhanMJ" pitchFamily="2" charset="0"/>
              </a:rPr>
              <a:t> ও </a:t>
            </a:r>
            <a:r>
              <a:rPr lang="en-US" sz="3200" u="sng" dirty="0" err="1" smtClean="0">
                <a:solidFill>
                  <a:srgbClr val="7030A0"/>
                </a:solidFill>
                <a:latin typeface="ArhialkhanMJ" pitchFamily="2" charset="0"/>
              </a:rPr>
              <a:t>কলেজ</a:t>
            </a:r>
            <a:endParaRPr lang="en-US" sz="3200" u="sng" dirty="0">
              <a:solidFill>
                <a:srgbClr val="7030A0"/>
              </a:solidFill>
              <a:latin typeface="ArhialkhanMJ" pitchFamily="2" charset="0"/>
            </a:endParaRPr>
          </a:p>
          <a:p>
            <a:endParaRPr lang="en-US" sz="5400" u="sng" dirty="0">
              <a:latin typeface="ArhialkhanMJ" pitchFamily="2" charset="0"/>
            </a:endParaRPr>
          </a:p>
        </p:txBody>
      </p:sp>
      <p:pic>
        <p:nvPicPr>
          <p:cNvPr id="5" name="Picture 4" descr="F:\Nur_Personal\NUR_PERSONAL\nu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27920" y="2159634"/>
            <a:ext cx="1463040" cy="20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0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7AAE3E-47A8-4B13-BF43-BC03D20E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‡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fv‡ëR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 ÷¨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vwejvBRvi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-Gi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gva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¨‡g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ms‡hvM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/>
            </a:r>
            <a:br>
              <a:rPr lang="en-US" sz="60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</a:br>
            <a:endParaRPr lang="en-US" sz="6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B21DF4B-7212-4AF5-A218-08D703737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2626" y="1205003"/>
            <a:ext cx="6864626" cy="5686673"/>
          </a:xfrm>
        </p:spPr>
      </p:pic>
    </p:spTree>
    <p:extLst>
      <p:ext uri="{BB962C8B-B14F-4D97-AF65-F5344CB8AC3E}">
        <p14:creationId xmlns:p14="http://schemas.microsoft.com/office/powerpoint/2010/main" xmlns="" val="38646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4BF6F-9D28-453A-855B-3C72FDCC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070C0"/>
                </a:solidFill>
                <a:latin typeface="ArhialkhanMJ" pitchFamily="2" charset="0"/>
              </a:rPr>
              <a:t>BDwcGm-Gi </a:t>
            </a:r>
            <a:r>
              <a:rPr lang="en-US" sz="6700" dirty="0" err="1">
                <a:solidFill>
                  <a:srgbClr val="0070C0"/>
                </a:solidFill>
                <a:latin typeface="ArhialkhanMJ" pitchFamily="2" charset="0"/>
              </a:rPr>
              <a:t>gva</a:t>
            </a:r>
            <a:r>
              <a:rPr lang="en-US" sz="6700" dirty="0">
                <a:solidFill>
                  <a:srgbClr val="0070C0"/>
                </a:solidFill>
                <a:latin typeface="ArhialkhanMJ" pitchFamily="2" charset="0"/>
              </a:rPr>
              <a:t>¨‡g </a:t>
            </a:r>
            <a:r>
              <a:rPr lang="en-US" sz="6700" dirty="0" err="1">
                <a:solidFill>
                  <a:srgbClr val="0070C0"/>
                </a:solidFill>
                <a:latin typeface="ArhialkhanMJ" pitchFamily="2" charset="0"/>
              </a:rPr>
              <a:t>ms‡hvM</a:t>
            </a:r>
            <a:r>
              <a:rPr lang="en-US" sz="6700" dirty="0">
                <a:solidFill>
                  <a:srgbClr val="0070C0"/>
                </a:solidFill>
                <a:latin typeface="ArhialkhanMJ" pitchFamily="2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ArhialkhanMJ" pitchFamily="2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ArhialkhanMJ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7E8EF2-6397-40FF-8849-9D42A88F34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hialkhanMJ" pitchFamily="2" charset="0"/>
              </a:rPr>
              <a:t>ms‡hvM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ArhialkhanMJ" pitchFamily="2" charset="0"/>
            </a:endParaRPr>
          </a:p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hialkhanMJ" pitchFamily="2" charset="0"/>
              </a:rPr>
              <a:t>myweav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ArhialkhanMJ" pitchFamily="2" charset="0"/>
            </a:endParaRPr>
          </a:p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rhialkhanMJ" pitchFamily="2" charset="0"/>
              </a:rPr>
              <a:t>Amyweav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ArhialkhanMJ" pitchFamily="2" charset="0"/>
            </a:endParaRPr>
          </a:p>
          <a:p>
            <a:endParaRPr lang="en-US" dirty="0">
              <a:latin typeface="ArhialkhanMJ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9EA0A25-1844-4AFB-8D7A-E674E3BE3F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2243" y="1197486"/>
            <a:ext cx="5181600" cy="5028944"/>
          </a:xfrm>
        </p:spPr>
      </p:pic>
    </p:spTree>
    <p:extLst>
      <p:ext uri="{BB962C8B-B14F-4D97-AF65-F5344CB8AC3E}">
        <p14:creationId xmlns:p14="http://schemas.microsoft.com/office/powerpoint/2010/main" xmlns="" val="14477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27AEE-9BE5-482C-81B8-6F21B6DC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79292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0B050"/>
                </a:solidFill>
                <a:latin typeface="ArhialkhanMJ" pitchFamily="2" charset="0"/>
              </a:rPr>
              <a:t>Kw¤úDUv†ii </a:t>
            </a:r>
            <a:r>
              <a:rPr lang="en-US" sz="6700" dirty="0" err="1">
                <a:solidFill>
                  <a:srgbClr val="00B050"/>
                </a:solidFill>
                <a:latin typeface="ArhialkhanMJ" pitchFamily="2" charset="0"/>
              </a:rPr>
              <a:t>wm</a:t>
            </a:r>
            <a:r>
              <a:rPr lang="en-US" sz="6700" dirty="0">
                <a:solidFill>
                  <a:srgbClr val="00B050"/>
                </a:solidFill>
                <a:latin typeface="ArhialkhanMJ" pitchFamily="2" charset="0"/>
              </a:rPr>
              <a:t>‡÷g </a:t>
            </a:r>
            <a:r>
              <a:rPr lang="en-US" sz="6700" dirty="0" err="1">
                <a:solidFill>
                  <a:srgbClr val="00B050"/>
                </a:solidFill>
                <a:latin typeface="ArhialkhanMJ" pitchFamily="2" charset="0"/>
              </a:rPr>
              <a:t>BDwb‡Ui</a:t>
            </a:r>
            <a:r>
              <a:rPr lang="en-US" sz="6700" dirty="0">
                <a:solidFill>
                  <a:srgbClr val="00B050"/>
                </a:solidFill>
                <a:latin typeface="ArhialkhanMJ" pitchFamily="2" charset="0"/>
              </a:rPr>
              <a:t> </a:t>
            </a:r>
            <a:r>
              <a:rPr lang="en-US" sz="6700" dirty="0" err="1">
                <a:solidFill>
                  <a:srgbClr val="00B050"/>
                </a:solidFill>
                <a:latin typeface="ArhialkhanMJ" pitchFamily="2" charset="0"/>
              </a:rPr>
              <a:t>cÖavb</a:t>
            </a:r>
            <a:r>
              <a:rPr lang="en-US" sz="6700" dirty="0">
                <a:solidFill>
                  <a:srgbClr val="00B050"/>
                </a:solidFill>
                <a:latin typeface="ArhialkhanMJ" pitchFamily="2" charset="0"/>
              </a:rPr>
              <a:t> </a:t>
            </a:r>
            <a:r>
              <a:rPr lang="en-US" sz="6700" dirty="0" err="1">
                <a:solidFill>
                  <a:srgbClr val="00B050"/>
                </a:solidFill>
                <a:latin typeface="ArhialkhanMJ" pitchFamily="2" charset="0"/>
              </a:rPr>
              <a:t>ÎæwU</a:t>
            </a:r>
            <a:r>
              <a:rPr lang="en-US" sz="6700" dirty="0">
                <a:solidFill>
                  <a:srgbClr val="00B050"/>
                </a:solidFill>
                <a:latin typeface="ArhialkhanMJ" pitchFamily="2" charset="0"/>
              </a:rPr>
              <a:t> I </a:t>
            </a:r>
            <a:r>
              <a:rPr lang="en-US" sz="6700" dirty="0" err="1">
                <a:solidFill>
                  <a:srgbClr val="00B050"/>
                </a:solidFill>
                <a:latin typeface="ArhialkhanMJ" pitchFamily="2" charset="0"/>
              </a:rPr>
              <a:t>cÖwZKvi</a:t>
            </a:r>
            <a:r>
              <a:rPr lang="en-US" sz="6700" dirty="0">
                <a:solidFill>
                  <a:srgbClr val="00B050"/>
                </a:solidFill>
                <a:latin typeface="ArhialkhanMJ" pitchFamily="2" charset="0"/>
              </a:rPr>
              <a:t>:</a:t>
            </a:r>
            <a:r>
              <a:rPr lang="en-US" dirty="0">
                <a:solidFill>
                  <a:srgbClr val="00B050"/>
                </a:solidFill>
                <a:latin typeface="ArhialkhanMJ" pitchFamily="2" charset="0"/>
              </a:rPr>
              <a:t/>
            </a:r>
            <a:br>
              <a:rPr lang="en-US" dirty="0">
                <a:solidFill>
                  <a:srgbClr val="00B050"/>
                </a:solidFill>
                <a:latin typeface="ArhialkhanMJ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099F6E-1A1B-414E-9DEC-836990F26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6851"/>
            <a:ext cx="10515600" cy="4711149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Kw¤úDUvi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wi÷vU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©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nIqvi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KviY</a:t>
            </a:r>
            <a:endParaRPr lang="en-US" sz="3600" dirty="0">
              <a:solidFill>
                <a:srgbClr val="C00000"/>
              </a:solidFill>
              <a:latin typeface="ArhialkhanMJ" pitchFamily="2" charset="0"/>
            </a:endParaRPr>
          </a:p>
          <a:p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Kw¤úDUvi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µ¨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vk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: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KviY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I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cÖwZKvi</a:t>
            </a:r>
            <a:endParaRPr lang="en-US" sz="3600" dirty="0">
              <a:solidFill>
                <a:srgbClr val="C00000"/>
              </a:solidFill>
              <a:latin typeface="ArhialkhanMJ" pitchFamily="2" charset="0"/>
            </a:endParaRPr>
          </a:p>
          <a:p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mvaviY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nvW©Iq¨viRwbZ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wKQz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mgm¨v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I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Zvi</a:t>
            </a:r>
            <a:r>
              <a:rPr lang="en-US" sz="3600" dirty="0">
                <a:solidFill>
                  <a:srgbClr val="C00000"/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hialkhanMJ" pitchFamily="2" charset="0"/>
              </a:rPr>
              <a:t>mgvavb</a:t>
            </a:r>
            <a:endParaRPr lang="en-US" sz="3600" dirty="0">
              <a:solidFill>
                <a:srgbClr val="C00000"/>
              </a:solidFill>
              <a:latin typeface="ArhialkhanMJ" pitchFamily="2" charset="0"/>
            </a:endParaRPr>
          </a:p>
          <a:p>
            <a:pPr marL="0" indent="0">
              <a:buNone/>
            </a:pPr>
            <a:endParaRPr lang="en-US" sz="3600" dirty="0">
              <a:latin typeface="ArhialkhanMJ" pitchFamily="2" charset="0"/>
            </a:endParaRPr>
          </a:p>
          <a:p>
            <a:endParaRPr lang="en-US" sz="3600" dirty="0">
              <a:latin typeface="Arhialkhan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8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15FD2E9F-9813-42FE-873F-283ACDF5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62B85F15-BDD0-48A9-B276-2FA48C0AE9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287" y="2160103"/>
            <a:ext cx="5181599" cy="4512365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6583283B-ED1E-4224-B01D-AAD49E091C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intel 4004 is a 4 bit central processing unit(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released by intel corporation in 1971 it was the first commercially available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microprossecor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5290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E64E4467-E227-40A4-8731-72490073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How Work A Processor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CCA116C3-B649-4ECF-A9E7-F15E87A3D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149DC45D-7DA7-458D-BBC4-53CCE37CA9A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2845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FFD70362-C30E-4B2D-B5BE-0FB8A350C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EABA052-C2A5-49EE-8281-7796A969CD2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2845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EFBCD517-4851-4F68-B397-65FE1B5BD7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A0001C9-64E8-4197-9AEC-1087B30B679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731174C">
            <a:hlinkClick r:id="" action="ppaction://media"/>
            <a:extLst>
              <a:ext uri="{FF2B5EF4-FFF2-40B4-BE49-F238E27FC236}">
                <a16:creationId xmlns:a16="http://schemas.microsoft.com/office/drawing/2014/main" xmlns="" id="{ADCB444F-ECE0-4EA2-B71C-0746184B45D2}"/>
              </a:ext>
            </a:extLst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963" y="2060575"/>
            <a:ext cx="4999037" cy="4195763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F91280B-4322-4938-8611-AF5D9B30E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89" y="2667000"/>
            <a:ext cx="2946795" cy="2845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268F1C-7305-40FE-B742-230EE2456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3658" y="2672394"/>
            <a:ext cx="2936241" cy="28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6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4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F5085F66-107C-4A2B-961D-36C2F477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Computer Have 2 Memory-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1.Primary Memory</a:t>
            </a:r>
            <a:br>
              <a:rPr lang="en-US" sz="2000" dirty="0"/>
            </a:br>
            <a:r>
              <a:rPr lang="en-US" sz="2000" dirty="0"/>
              <a:t>2.Secondery Memory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006994E7-7077-4D01-8C24-BDC25C537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1.Primary Memory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D8D64ED9-BA81-4BD2-B7B2-AE976728E0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 . RAM</a:t>
            </a:r>
          </a:p>
          <a:p>
            <a:r>
              <a:rPr lang="en-US" sz="2000" dirty="0"/>
              <a:t>2 . ROM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E213D6F5-A5BC-43F6-83F3-B7C129AAF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2.Secondery Memory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7CAE12C8-F147-466D-9677-49AAF57500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 . Hard Disk</a:t>
            </a:r>
          </a:p>
        </p:txBody>
      </p:sp>
    </p:spTree>
    <p:extLst>
      <p:ext uri="{BB962C8B-B14F-4D97-AF65-F5344CB8AC3E}">
        <p14:creationId xmlns:p14="http://schemas.microsoft.com/office/powerpoint/2010/main" xmlns="" val="11501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2" grpId="0" build="p"/>
      <p:bldP spid="13" grpId="0" build="p"/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9E3BA2B3-BC0E-44FE-960F-A4BB7999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(Random Access Memory)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24181CB-B276-4BFC-A28E-D9876717F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A6F5FFBA-0556-4856-A204-21A272A94AA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2302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CCACB52E-5DC4-4DF7-B745-5D3431D3A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D4621129-B295-47AD-A3BD-8BC5FCCE61E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2302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6CC3C799-A1B8-438E-9D23-CFF3866DAC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ACA025F2-1B46-4AFB-A447-104F7CC78F0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DDR-double data rate</a:t>
            </a:r>
          </a:p>
          <a:p>
            <a:r>
              <a:rPr lang="en-US" sz="1600" dirty="0"/>
              <a:t>                              </a:t>
            </a:r>
            <a:r>
              <a:rPr lang="en-US" sz="1600" u="sng" dirty="0"/>
              <a:t>voltage</a:t>
            </a:r>
          </a:p>
          <a:p>
            <a:r>
              <a:rPr lang="en-US" sz="1600" dirty="0"/>
              <a:t>DDR : 1998              2.5126</a:t>
            </a:r>
          </a:p>
          <a:p>
            <a:r>
              <a:rPr lang="en-US" sz="1600" dirty="0"/>
              <a:t>DDR2 : 2003           1.8      </a:t>
            </a:r>
          </a:p>
          <a:p>
            <a:r>
              <a:rPr lang="en-US" sz="1600" dirty="0"/>
              <a:t>DDR3 : 2007           1.5/1.35</a:t>
            </a:r>
          </a:p>
          <a:p>
            <a:r>
              <a:rPr lang="en-US" sz="1600" dirty="0"/>
              <a:t>DDR4 : 2014           1.2/1.05</a:t>
            </a:r>
          </a:p>
          <a:p>
            <a:r>
              <a:rPr lang="en-US" sz="1600" dirty="0"/>
              <a:t>DDR5 : 2019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592E2D60-7170-4564-B730-EC2C7CFFB54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99" y="2667000"/>
            <a:ext cx="2946400" cy="3230563"/>
          </a:xfr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DAE1E92-4B85-4BE4-A4CC-DA9C2ED38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106" y="2667000"/>
            <a:ext cx="2946794" cy="32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2D6D3-08EB-4E14-84F1-360C7E59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r>
              <a:rPr lang="en-US" sz="6000" dirty="0"/>
              <a:t>How Work A 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83E19FC-1013-4EEF-886A-20BB999C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524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F654E3B-0AD8-4E80-8A34-0A0AC681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452718"/>
            <a:ext cx="9335217" cy="1400530"/>
          </a:xfrm>
        </p:spPr>
        <p:txBody>
          <a:bodyPr/>
          <a:lstStyle/>
          <a:p>
            <a:r>
              <a:rPr lang="en-US" sz="5400" dirty="0"/>
              <a:t>ROM (Read Only Memory)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xmlns="" id="{20FF42D0-F9FB-4FF5-9650-773612712A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617" y="2056092"/>
            <a:ext cx="4783483" cy="4200245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530DAA38-3907-4910-B4C9-0F18AF959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530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There is 4 kind of ROM-</a:t>
            </a:r>
          </a:p>
          <a:p>
            <a:pPr marL="0" indent="0">
              <a:buNone/>
            </a:pPr>
            <a:r>
              <a:rPr lang="en-US" sz="2000" dirty="0"/>
              <a:t>1.Masked read only memory (MROM)</a:t>
            </a:r>
          </a:p>
          <a:p>
            <a:pPr marL="0" indent="0">
              <a:buNone/>
            </a:pPr>
            <a:r>
              <a:rPr lang="en-US" sz="2000" dirty="0"/>
              <a:t>2.Programmable read only memory (PROM)</a:t>
            </a:r>
          </a:p>
          <a:p>
            <a:pPr marL="0" indent="0">
              <a:buNone/>
            </a:pPr>
            <a:r>
              <a:rPr lang="en-US" sz="2000" dirty="0"/>
              <a:t>3.Erasable and programmable read only memory (EPROM)</a:t>
            </a:r>
          </a:p>
          <a:p>
            <a:pPr marL="0" indent="0">
              <a:buNone/>
            </a:pPr>
            <a:r>
              <a:rPr lang="en-US" sz="2000" dirty="0"/>
              <a:t>4.Electrically erasable and programmable read only memory</a:t>
            </a:r>
          </a:p>
          <a:p>
            <a:pPr marL="0" indent="0">
              <a:buNone/>
            </a:pPr>
            <a:r>
              <a:rPr lang="en-US" sz="2000" dirty="0"/>
              <a:t>(EEPROM)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1742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E4A639-8409-446F-A302-716547E3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47" y="452717"/>
            <a:ext cx="9404723" cy="1528481"/>
          </a:xfrm>
        </p:spPr>
        <p:txBody>
          <a:bodyPr/>
          <a:lstStyle/>
          <a:p>
            <a:r>
              <a:rPr lang="en-US" sz="6000" dirty="0"/>
              <a:t>Hard Disk</a:t>
            </a:r>
            <a:br>
              <a:rPr lang="en-US" sz="6000" dirty="0"/>
            </a:br>
            <a:r>
              <a:rPr lang="en-US" sz="3600" dirty="0"/>
              <a:t>HDD - Hard Disk Drive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6FDF10C-29F8-4FE0-B1F1-9DF84746B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1586C3B-34F8-4B3A-B0E7-694F8E03EF1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5425FF2-215E-4BA9-870B-F78D0F02D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48AA736-8A5A-44FD-9742-70DFF028D8C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B6D6A7A-D025-48D3-AADC-6257C9C0DC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699" y="1981200"/>
            <a:ext cx="4414837" cy="576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EB9E1B88-F0C1-419D-A788-BB2F628E819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4126396" cy="41910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DADEC86-962F-4A45-904B-4B67A49D87A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2890" y="2667000"/>
            <a:ext cx="2946400" cy="358933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7DAE23-2059-40F8-AB00-7D1CCF9E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724" y="2685414"/>
            <a:ext cx="2915843" cy="3570924"/>
          </a:xfrm>
          <a:prstGeom prst="rect">
            <a:avLst/>
          </a:prstGeom>
        </p:spPr>
      </p:pic>
      <p:pic>
        <p:nvPicPr>
          <p:cNvPr id="15" name="10FF0F14">
            <a:hlinkClick r:id="" action="ppaction://media"/>
            <a:extLst>
              <a:ext uri="{FF2B5EF4-FFF2-40B4-BE49-F238E27FC236}">
                <a16:creationId xmlns:a16="http://schemas.microsoft.com/office/drawing/2014/main" xmlns="" id="{18735843-A40D-4317-B731-61547227D3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3192" y="2685414"/>
            <a:ext cx="4426345" cy="4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18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ABAB4-7107-45C9-B42B-F8EE5344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261" y="139838"/>
            <a:ext cx="10515600" cy="2139536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latin typeface="ArhialkhanMJ" pitchFamily="2" charset="0"/>
              </a:rPr>
              <a:t>AvR‡Ki</a:t>
            </a:r>
            <a:r>
              <a:rPr lang="en-US" sz="6000" dirty="0">
                <a:latin typeface="ArhialkhanMJ" pitchFamily="2" charset="0"/>
              </a:rPr>
              <a:t> </a:t>
            </a:r>
            <a:r>
              <a:rPr lang="en-US" sz="6000" dirty="0" err="1">
                <a:latin typeface="ArhialkhanMJ" pitchFamily="2" charset="0"/>
              </a:rPr>
              <a:t>Av‡jvP</a:t>
            </a:r>
            <a:r>
              <a:rPr lang="en-US" sz="6000" dirty="0">
                <a:latin typeface="ArhialkhanMJ" pitchFamily="2" charset="0"/>
              </a:rPr>
              <a:t>¨ </a:t>
            </a:r>
            <a:r>
              <a:rPr lang="en-US" sz="6000" dirty="0" err="1">
                <a:latin typeface="ArhialkhanMJ" pitchFamily="2" charset="0"/>
              </a:rPr>
              <a:t>welq</a:t>
            </a:r>
            <a:r>
              <a:rPr lang="en-US" sz="6000" dirty="0">
                <a:latin typeface="ArhialkhanMJ" pitchFamily="2" charset="0"/>
              </a:rPr>
              <a:t/>
            </a:r>
            <a:br>
              <a:rPr lang="en-US" sz="6000" dirty="0">
                <a:latin typeface="ArhialkhanMJ" pitchFamily="2" charset="0"/>
              </a:rPr>
            </a:b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Kw¤úDUvi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nvW©Iq¨vi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 Uª¨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vejïwUs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G¨vÛ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g¨vBb‡Ub¨v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hialkhanMJ" pitchFamily="2" charset="0"/>
              </a:rPr>
              <a:t>&amp;&amp;Ý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855EC-6F03-4364-BDEE-28238BDC4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37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ArhialkhanMJ" pitchFamily="2" charset="0"/>
              </a:rPr>
              <a:t>‰</a:t>
            </a:r>
            <a:r>
              <a:rPr lang="en-US" sz="3200" dirty="0" err="1">
                <a:solidFill>
                  <a:srgbClr val="FF0000"/>
                </a:solidFill>
                <a:latin typeface="ArhialkhanMJ" pitchFamily="2" charset="0"/>
              </a:rPr>
              <a:t>e`y¨wZK</a:t>
            </a:r>
            <a:r>
              <a:rPr lang="en-US" sz="3200" dirty="0">
                <a:solidFill>
                  <a:srgbClr val="FF0000"/>
                </a:solidFill>
                <a:latin typeface="ArhialkhanMJ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hialkhanMJ" pitchFamily="2" charset="0"/>
              </a:rPr>
              <a:t>ms‡hvM</a:t>
            </a:r>
            <a:endParaRPr lang="en-US" sz="3200" dirty="0">
              <a:solidFill>
                <a:srgbClr val="FF0000"/>
              </a:solidFill>
              <a:latin typeface="ArhialkhanMJ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70C0"/>
                </a:solidFill>
                <a:latin typeface="ArhialkhanMJ" pitchFamily="2" charset="0"/>
              </a:rPr>
              <a:t>BDwcGm-Gi </a:t>
            </a:r>
            <a:r>
              <a:rPr lang="en-US" sz="3200" dirty="0" err="1">
                <a:solidFill>
                  <a:srgbClr val="0070C0"/>
                </a:solidFill>
                <a:latin typeface="ArhialkhanMJ" pitchFamily="2" charset="0"/>
              </a:rPr>
              <a:t>gva</a:t>
            </a:r>
            <a:r>
              <a:rPr lang="en-US" sz="3200" dirty="0">
                <a:solidFill>
                  <a:srgbClr val="0070C0"/>
                </a:solidFill>
                <a:latin typeface="ArhialkhanMJ" pitchFamily="2" charset="0"/>
              </a:rPr>
              <a:t>¨‡g </a:t>
            </a:r>
            <a:r>
              <a:rPr lang="en-US" sz="3200" dirty="0" err="1">
                <a:solidFill>
                  <a:srgbClr val="0070C0"/>
                </a:solidFill>
                <a:latin typeface="ArhialkhanMJ" pitchFamily="2" charset="0"/>
              </a:rPr>
              <a:t>ms‡hvM</a:t>
            </a:r>
            <a:endParaRPr lang="en-US" sz="3200" dirty="0">
              <a:solidFill>
                <a:srgbClr val="0070C0"/>
              </a:solidFill>
              <a:latin typeface="ArhialkhanMJ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B050"/>
                </a:solidFill>
                <a:latin typeface="ArhialkhanMJ" pitchFamily="2" charset="0"/>
              </a:rPr>
              <a:t>Kw¤úDUv†ii </a:t>
            </a:r>
            <a:r>
              <a:rPr lang="en-US" sz="3200" dirty="0" err="1">
                <a:solidFill>
                  <a:srgbClr val="00B050"/>
                </a:solidFill>
                <a:latin typeface="ArhialkhanMJ" pitchFamily="2" charset="0"/>
              </a:rPr>
              <a:t>wm</a:t>
            </a:r>
            <a:r>
              <a:rPr lang="en-US" sz="3200" dirty="0">
                <a:solidFill>
                  <a:srgbClr val="00B050"/>
                </a:solidFill>
                <a:latin typeface="ArhialkhanMJ" pitchFamily="2" charset="0"/>
              </a:rPr>
              <a:t>‡÷g </a:t>
            </a:r>
            <a:r>
              <a:rPr lang="en-US" sz="3200" dirty="0" err="1">
                <a:solidFill>
                  <a:srgbClr val="00B050"/>
                </a:solidFill>
                <a:latin typeface="ArhialkhanMJ" pitchFamily="2" charset="0"/>
              </a:rPr>
              <a:t>BDwb‡Ui</a:t>
            </a:r>
            <a:r>
              <a:rPr lang="en-US" sz="3200" dirty="0">
                <a:solidFill>
                  <a:srgbClr val="00B050"/>
                </a:solidFill>
                <a:latin typeface="Arhialkhan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hialkhanMJ" pitchFamily="2" charset="0"/>
              </a:rPr>
              <a:t>cÖavb</a:t>
            </a:r>
            <a:r>
              <a:rPr lang="en-US" sz="3200" dirty="0">
                <a:solidFill>
                  <a:srgbClr val="00B050"/>
                </a:solidFill>
                <a:latin typeface="ArhialkhanMJ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hialkhanMJ" pitchFamily="2" charset="0"/>
              </a:rPr>
              <a:t>ÎæwU</a:t>
            </a:r>
            <a:r>
              <a:rPr lang="en-US" sz="3200" dirty="0">
                <a:solidFill>
                  <a:srgbClr val="00B050"/>
                </a:solidFill>
                <a:latin typeface="ArhialkhanMJ" pitchFamily="2" charset="0"/>
              </a:rPr>
              <a:t> I </a:t>
            </a:r>
            <a:r>
              <a:rPr lang="en-US" sz="3200" dirty="0" err="1">
                <a:solidFill>
                  <a:srgbClr val="00B050"/>
                </a:solidFill>
                <a:latin typeface="ArhialkhanMJ" pitchFamily="2" charset="0"/>
              </a:rPr>
              <a:t>cÖwZKvi</a:t>
            </a:r>
            <a:endParaRPr lang="en-US" sz="3200" dirty="0">
              <a:solidFill>
                <a:srgbClr val="00B050"/>
              </a:solidFill>
              <a:latin typeface="ArhialkhanMJ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FF66CC"/>
                </a:solidFill>
                <a:latin typeface="ArhialkhanMJ" pitchFamily="2" charset="0"/>
              </a:rPr>
              <a:t>gwbU‡ii </a:t>
            </a:r>
            <a:r>
              <a:rPr lang="en-US" sz="3200" dirty="0" err="1">
                <a:solidFill>
                  <a:srgbClr val="FF66CC"/>
                </a:solidFill>
                <a:latin typeface="ArhialkhanMJ" pitchFamily="2" charset="0"/>
              </a:rPr>
              <a:t>mvaviY</a:t>
            </a:r>
            <a:r>
              <a:rPr lang="en-US" sz="3200" dirty="0">
                <a:solidFill>
                  <a:srgbClr val="FF66CC"/>
                </a:solidFill>
                <a:latin typeface="ArhialkhanMJ" pitchFamily="2" charset="0"/>
              </a:rPr>
              <a:t> </a:t>
            </a:r>
            <a:r>
              <a:rPr lang="en-US" sz="3200" dirty="0" err="1">
                <a:solidFill>
                  <a:srgbClr val="FF66CC"/>
                </a:solidFill>
                <a:latin typeface="ArhialkhanMJ" pitchFamily="2" charset="0"/>
              </a:rPr>
              <a:t>ÎæwU</a:t>
            </a:r>
            <a:r>
              <a:rPr lang="en-US" sz="3200" dirty="0">
                <a:solidFill>
                  <a:srgbClr val="FF66CC"/>
                </a:solidFill>
                <a:latin typeface="ArhialkhanMJ" pitchFamily="2" charset="0"/>
              </a:rPr>
              <a:t> I </a:t>
            </a:r>
            <a:r>
              <a:rPr lang="en-US" sz="3200" dirty="0" err="1">
                <a:solidFill>
                  <a:srgbClr val="FF66CC"/>
                </a:solidFill>
                <a:latin typeface="ArhialkhanMJ" pitchFamily="2" charset="0"/>
              </a:rPr>
              <a:t>mgvavb</a:t>
            </a:r>
            <a:endParaRPr lang="en-US" sz="3200" dirty="0">
              <a:solidFill>
                <a:srgbClr val="FF66CC"/>
              </a:solidFill>
              <a:latin typeface="ArhialkhanMJ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00B0F0"/>
                </a:solidFill>
                <a:latin typeface="ArhialkhanMJ" pitchFamily="2" charset="0"/>
              </a:rPr>
              <a:t>wcÖ›Uv‡ii </a:t>
            </a:r>
            <a:r>
              <a:rPr lang="en-US" sz="3200" dirty="0" err="1">
                <a:solidFill>
                  <a:srgbClr val="00B0F0"/>
                </a:solidFill>
                <a:latin typeface="ArhialkhanMJ" pitchFamily="2" charset="0"/>
              </a:rPr>
              <a:t>mvaviY</a:t>
            </a:r>
            <a:r>
              <a:rPr lang="en-US" sz="3200" dirty="0">
                <a:solidFill>
                  <a:srgbClr val="00B0F0"/>
                </a:solidFill>
                <a:latin typeface="ArhialkhanMJ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hialkhanMJ" pitchFamily="2" charset="0"/>
              </a:rPr>
              <a:t>ÎæwU</a:t>
            </a:r>
            <a:r>
              <a:rPr lang="en-US" sz="3200" dirty="0">
                <a:solidFill>
                  <a:srgbClr val="00B0F0"/>
                </a:solidFill>
                <a:latin typeface="ArhialkhanMJ" pitchFamily="2" charset="0"/>
              </a:rPr>
              <a:t> I </a:t>
            </a:r>
            <a:r>
              <a:rPr lang="en-US" sz="3200" dirty="0" err="1">
                <a:solidFill>
                  <a:srgbClr val="00B0F0"/>
                </a:solidFill>
                <a:latin typeface="ArhialkhanMJ" pitchFamily="2" charset="0"/>
              </a:rPr>
              <a:t>mgvavb</a:t>
            </a:r>
            <a:endParaRPr lang="en-US" sz="3200" dirty="0">
              <a:solidFill>
                <a:srgbClr val="00B0F0"/>
              </a:solidFill>
              <a:latin typeface="Arhialkhan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7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EC02BD9-FEC0-4C28-A9CD-66D85741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SSD-Solid State Drive</a:t>
            </a:r>
            <a:br>
              <a:rPr lang="en-US" sz="6000" dirty="0"/>
            </a:b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21511C5-FE84-4439-B91F-EDCB24264E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xmlns="" id="{68E3CA87-9F65-4021-9726-D1A307986E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E199D69-47CC-4E0A-9228-3ABB35C47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210" y="2056090"/>
            <a:ext cx="4124940" cy="4195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A22F207-DF5E-49E7-A2E4-E74E9F40A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1407" y="2056091"/>
            <a:ext cx="4396341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23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51517C7-90D7-49DF-8CF4-C93B465C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r>
              <a:rPr lang="en-US" sz="4800" dirty="0"/>
              <a:t>SSHD-Solid State Hybrid Drive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B28D50E-1339-41F6-9ADB-74492357A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2709" y="1460310"/>
            <a:ext cx="4462818" cy="5397690"/>
          </a:xfrm>
        </p:spPr>
      </p:pic>
    </p:spTree>
    <p:extLst>
      <p:ext uri="{BB962C8B-B14F-4D97-AF65-F5344CB8AC3E}">
        <p14:creationId xmlns:p14="http://schemas.microsoft.com/office/powerpoint/2010/main" xmlns="" val="35473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F2053-C1E2-425A-8BF6-23E82E41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8718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hialkhanMJ" pitchFamily="2" charset="0"/>
              </a:rPr>
              <a:t>gwbU‡ii </a:t>
            </a:r>
            <a:r>
              <a:rPr lang="en-US" sz="6000" dirty="0" err="1">
                <a:solidFill>
                  <a:srgbClr val="FF66CC"/>
                </a:solidFill>
                <a:latin typeface="ArhialkhanMJ" pitchFamily="2" charset="0"/>
              </a:rPr>
              <a:t>mvaviY</a:t>
            </a:r>
            <a:r>
              <a:rPr lang="en-US" sz="6000" dirty="0">
                <a:solidFill>
                  <a:srgbClr val="FF66CC"/>
                </a:solidFill>
                <a:latin typeface="ArhialkhanMJ" pitchFamily="2" charset="0"/>
              </a:rPr>
              <a:t> </a:t>
            </a:r>
            <a:r>
              <a:rPr lang="en-US" sz="6000" dirty="0" err="1">
                <a:solidFill>
                  <a:srgbClr val="FF66CC"/>
                </a:solidFill>
                <a:latin typeface="ArhialkhanMJ" pitchFamily="2" charset="0"/>
              </a:rPr>
              <a:t>ÎæwU</a:t>
            </a:r>
            <a:r>
              <a:rPr lang="en-US" sz="6000" dirty="0">
                <a:solidFill>
                  <a:srgbClr val="FF66CC"/>
                </a:solidFill>
                <a:latin typeface="ArhialkhanMJ" pitchFamily="2" charset="0"/>
              </a:rPr>
              <a:t> I </a:t>
            </a:r>
            <a:r>
              <a:rPr lang="en-US" sz="6000" dirty="0" err="1">
                <a:solidFill>
                  <a:srgbClr val="FF66CC"/>
                </a:solidFill>
                <a:latin typeface="ArhialkhanMJ" pitchFamily="2" charset="0"/>
              </a:rPr>
              <a:t>mgvavb</a:t>
            </a:r>
            <a:r>
              <a:rPr lang="en-US" sz="6000" dirty="0">
                <a:solidFill>
                  <a:srgbClr val="FF66CC"/>
                </a:solidFill>
                <a:latin typeface="ArhialkhanMJ" pitchFamily="2" charset="0"/>
              </a:rPr>
              <a:t>:</a:t>
            </a:r>
            <a:br>
              <a:rPr lang="en-US" sz="6000" dirty="0">
                <a:solidFill>
                  <a:srgbClr val="FF66CC"/>
                </a:solidFill>
                <a:latin typeface="ArhialkhanMJ" pitchFamily="2" charset="0"/>
              </a:rPr>
            </a:br>
            <a:endParaRPr lang="en-US" sz="6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0DD3469-F71F-4687-B3A1-129BA84E4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877" y="1229484"/>
            <a:ext cx="6787426" cy="5877338"/>
          </a:xfrm>
        </p:spPr>
      </p:pic>
    </p:spTree>
    <p:extLst>
      <p:ext uri="{BB962C8B-B14F-4D97-AF65-F5344CB8AC3E}">
        <p14:creationId xmlns:p14="http://schemas.microsoft.com/office/powerpoint/2010/main" xmlns="" val="25481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CDBE69-75FF-446A-9D45-4A2D0764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00B0F0"/>
                </a:solidFill>
                <a:latin typeface="ArhialkhanMJ" pitchFamily="2" charset="0"/>
              </a:rPr>
              <a:t>wcÖ›Uv‡ii </a:t>
            </a:r>
            <a:r>
              <a:rPr lang="en-US" sz="6700" dirty="0" err="1">
                <a:solidFill>
                  <a:srgbClr val="00B0F0"/>
                </a:solidFill>
                <a:latin typeface="ArhialkhanMJ" pitchFamily="2" charset="0"/>
              </a:rPr>
              <a:t>mvaviY</a:t>
            </a:r>
            <a:r>
              <a:rPr lang="en-US" sz="6700" dirty="0">
                <a:solidFill>
                  <a:srgbClr val="00B0F0"/>
                </a:solidFill>
                <a:latin typeface="ArhialkhanMJ" pitchFamily="2" charset="0"/>
              </a:rPr>
              <a:t> </a:t>
            </a:r>
            <a:r>
              <a:rPr lang="en-US" sz="6700" dirty="0" err="1">
                <a:solidFill>
                  <a:srgbClr val="00B0F0"/>
                </a:solidFill>
                <a:latin typeface="ArhialkhanMJ" pitchFamily="2" charset="0"/>
              </a:rPr>
              <a:t>ÎæwU</a:t>
            </a:r>
            <a:r>
              <a:rPr lang="en-US" sz="6700" dirty="0">
                <a:solidFill>
                  <a:srgbClr val="00B0F0"/>
                </a:solidFill>
                <a:latin typeface="ArhialkhanMJ" pitchFamily="2" charset="0"/>
              </a:rPr>
              <a:t> I </a:t>
            </a:r>
            <a:r>
              <a:rPr lang="en-US" sz="6700" dirty="0" err="1">
                <a:solidFill>
                  <a:srgbClr val="00B0F0"/>
                </a:solidFill>
                <a:latin typeface="ArhialkhanMJ" pitchFamily="2" charset="0"/>
              </a:rPr>
              <a:t>mgvavb</a:t>
            </a:r>
            <a:r>
              <a:rPr lang="en-US" sz="6700" dirty="0">
                <a:solidFill>
                  <a:srgbClr val="00B0F0"/>
                </a:solidFill>
                <a:latin typeface="ArhialkhanMJ" pitchFamily="2" charset="0"/>
              </a:rPr>
              <a:t>:</a:t>
            </a:r>
            <a:r>
              <a:rPr lang="en-US" dirty="0">
                <a:solidFill>
                  <a:srgbClr val="00B0F0"/>
                </a:solidFill>
                <a:latin typeface="ArhialkhanMJ" pitchFamily="2" charset="0"/>
              </a:rPr>
              <a:t/>
            </a:r>
            <a:br>
              <a:rPr lang="en-US" dirty="0">
                <a:solidFill>
                  <a:srgbClr val="00B0F0"/>
                </a:solidFill>
                <a:latin typeface="ArhialkhanMJ" pitchFamily="2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D8A19EA-8C76-4DE3-978D-2681632B2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0191" y="940904"/>
            <a:ext cx="5581478" cy="6016487"/>
          </a:xfrm>
        </p:spPr>
      </p:pic>
    </p:spTree>
    <p:extLst>
      <p:ext uri="{BB962C8B-B14F-4D97-AF65-F5344CB8AC3E}">
        <p14:creationId xmlns:p14="http://schemas.microsoft.com/office/powerpoint/2010/main" xmlns="" val="26869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2594AD-F242-4A28-90B6-773FA39D2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latin typeface="ArhialkhanMJ" pitchFamily="2" charset="0"/>
              </a:rPr>
              <a:t>ab¨ev` mevB‡K</a:t>
            </a:r>
            <a:endParaRPr lang="en-US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889054-FFFA-4B84-AD0F-C1C129A64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4093" y="178572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5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909AD9E-B109-4D9F-8985-1A61AA3A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8914D41-67A5-4E9A-B70B-333548DCE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81" y="2019549"/>
            <a:ext cx="4488803" cy="801943"/>
          </a:xfrm>
        </p:spPr>
        <p:txBody>
          <a:bodyPr>
            <a:normAutofit/>
          </a:bodyPr>
          <a:lstStyle/>
          <a:p>
            <a:endParaRPr lang="en-US" sz="3600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xmlns="" id="{D8F72676-EB97-496E-9A6A-A77C66F834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056" y="1325217"/>
            <a:ext cx="3676783" cy="3931009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3F7E9CC-9348-4746-B3B0-93E5DA9F0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>
            <a:normAutofit fontScale="92500"/>
          </a:bodyPr>
          <a:lstStyle/>
          <a:p>
            <a:r>
              <a:rPr lang="en-US" sz="3200" cap="none" dirty="0">
                <a:solidFill>
                  <a:schemeClr val="tx1"/>
                </a:solidFill>
              </a:rPr>
              <a:t>Name :Charles Babbage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xmlns="" id="{A8DD35FD-E862-4969-AC87-7299AAB33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3188544"/>
          </a:xfrm>
        </p:spPr>
        <p:txBody>
          <a:bodyPr>
            <a:normAutofit/>
          </a:bodyPr>
          <a:lstStyle/>
          <a:p>
            <a:r>
              <a:rPr lang="en-US" sz="1600" dirty="0"/>
              <a:t>Born : 26 December 1791. London (Likely Southwark)</a:t>
            </a:r>
          </a:p>
          <a:p>
            <a:r>
              <a:rPr lang="en-US" sz="1600" dirty="0"/>
              <a:t>Died :  18 October 1871.(Marylebone) London , UK</a:t>
            </a:r>
          </a:p>
          <a:p>
            <a:r>
              <a:rPr lang="en-US" sz="1600" dirty="0"/>
              <a:t>           Scientific Career</a:t>
            </a:r>
          </a:p>
          <a:p>
            <a:r>
              <a:rPr lang="en-US" sz="1600" dirty="0"/>
              <a:t>Fields: Mathematics, Engineering ,Political Economy , Computer Science</a:t>
            </a:r>
          </a:p>
          <a:p>
            <a:r>
              <a:rPr lang="en-US" sz="1600" dirty="0"/>
              <a:t>Institution: Trinity College, Cambridge </a:t>
            </a:r>
          </a:p>
        </p:txBody>
      </p:sp>
    </p:spTree>
    <p:extLst>
      <p:ext uri="{BB962C8B-B14F-4D97-AF65-F5344CB8AC3E}">
        <p14:creationId xmlns:p14="http://schemas.microsoft.com/office/powerpoint/2010/main" xmlns="" val="414152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5660F-DF2B-4DA7-92C0-BBFEECC2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F81027-AE75-4B21-A1A6-AE00EC9B3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B82DEE67-13E9-4939-BDB2-B33E6A672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649" y="901569"/>
            <a:ext cx="4095950" cy="40959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FBAD44-6D2E-48E2-870A-C0A16B2C2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cap="none" dirty="0">
                <a:solidFill>
                  <a:schemeClr val="tx1"/>
                </a:solidFill>
              </a:rPr>
              <a:t>Name : Alan Mathison Turing (Alan Turing)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13639A-4C03-45A5-BAD5-7F6E2E049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3232346"/>
          </a:xfrm>
        </p:spPr>
        <p:txBody>
          <a:bodyPr>
            <a:noAutofit/>
          </a:bodyPr>
          <a:lstStyle/>
          <a:p>
            <a:r>
              <a:rPr lang="en-US" sz="1400" dirty="0"/>
              <a:t>Born: 23 June 1912 (</a:t>
            </a:r>
            <a:r>
              <a:rPr lang="en-US" sz="1400" dirty="0" err="1"/>
              <a:t>maida</a:t>
            </a:r>
            <a:r>
              <a:rPr lang="en-US" sz="1400" dirty="0"/>
              <a:t>  vale) London UK</a:t>
            </a:r>
          </a:p>
          <a:p>
            <a:r>
              <a:rPr lang="en-US" sz="1400" dirty="0"/>
              <a:t>Died: 7 June 1954, </a:t>
            </a:r>
            <a:r>
              <a:rPr lang="en-US" sz="1400" dirty="0" err="1"/>
              <a:t>wilmslow</a:t>
            </a:r>
            <a:r>
              <a:rPr lang="en-US" sz="1400" dirty="0"/>
              <a:t> , Cheshire , UK</a:t>
            </a:r>
          </a:p>
          <a:p>
            <a:r>
              <a:rPr lang="en-US" sz="1400" dirty="0"/>
              <a:t>Education: </a:t>
            </a:r>
            <a:r>
              <a:rPr lang="en-US" sz="1400" dirty="0" err="1"/>
              <a:t>sherborne</a:t>
            </a:r>
            <a:r>
              <a:rPr lang="en-US" sz="1400" dirty="0"/>
              <a:t> school , university of Cambridge(BA,MA) Princeton university (PHD)</a:t>
            </a:r>
          </a:p>
          <a:p>
            <a:pPr marL="0" indent="0">
              <a:buNone/>
            </a:pPr>
            <a:r>
              <a:rPr lang="en-US" sz="1400" dirty="0"/>
              <a:t>                             scientific career</a:t>
            </a:r>
          </a:p>
          <a:p>
            <a:r>
              <a:rPr lang="en-US" sz="1400" dirty="0"/>
              <a:t>Logic , mathematics , cryptanalysis , computer science , mathematical and theoretical biology.</a:t>
            </a:r>
          </a:p>
          <a:p>
            <a:r>
              <a:rPr lang="en-US" sz="1400" dirty="0"/>
              <a:t>Institution :  university of Manchester , government code and cypher school, national physical laboratory </a:t>
            </a:r>
          </a:p>
        </p:txBody>
      </p:sp>
    </p:spTree>
    <p:extLst>
      <p:ext uri="{BB962C8B-B14F-4D97-AF65-F5344CB8AC3E}">
        <p14:creationId xmlns:p14="http://schemas.microsoft.com/office/powerpoint/2010/main" xmlns="" val="232806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DD451-537A-4374-932C-5C53169F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A6EFAF-634A-4540-9923-2F01FBD8A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89BEFAD-2E69-4BC4-A329-24D3EFA6D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096" y="463827"/>
            <a:ext cx="4488794" cy="423648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2AF8C01-63D8-42CA-AFD0-3F94CAFA3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cap="none" dirty="0">
                <a:solidFill>
                  <a:schemeClr val="tx1"/>
                </a:solidFill>
              </a:rPr>
              <a:t>Name : Steve Jobs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933F18-8250-4989-BC95-DABDA22C51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Born : 24 February 1955 , San Francisco , California , (US)</a:t>
            </a:r>
          </a:p>
          <a:p>
            <a:r>
              <a:rPr lang="en-US" dirty="0"/>
              <a:t>Died : 5 October 2011 , Palo Alto, California (US)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39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803B1-958B-4F15-9EAA-962B595A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BEB37C-C066-42B5-8A87-5A0991C0E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1F5A131-4A47-43FE-AD5A-D89F3BD97B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30" y="288721"/>
            <a:ext cx="4488794" cy="448879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010C6B-E250-4205-BF5A-CFB8021AD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cap="none" dirty="0">
                <a:solidFill>
                  <a:schemeClr val="tx1"/>
                </a:solidFill>
              </a:rPr>
              <a:t>Name : William henry Gates</a:t>
            </a:r>
          </a:p>
          <a:p>
            <a:r>
              <a:rPr lang="en-US" sz="2800" cap="none" dirty="0">
                <a:solidFill>
                  <a:schemeClr val="tx1"/>
                </a:solidFill>
              </a:rPr>
              <a:t>(Bill Gates)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F7F5610-7965-447D-BC4D-D7C0773927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Born : 28 October 1955, Seattle , Washington (US)</a:t>
            </a:r>
          </a:p>
        </p:txBody>
      </p:sp>
    </p:spTree>
    <p:extLst>
      <p:ext uri="{BB962C8B-B14F-4D97-AF65-F5344CB8AC3E}">
        <p14:creationId xmlns:p14="http://schemas.microsoft.com/office/powerpoint/2010/main" xmlns="" val="30583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35034F-D5C6-43F7-9622-82CB3BB6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Kw¤úDUvi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nvW©Iq¨vimg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~‡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ni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 Gi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g~j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 </a:t>
            </a:r>
            <a:r>
              <a:rPr lang="en-US" sz="6000" dirty="0" err="1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Dcv`vb</a:t>
            </a: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rhialkhanMJ" pitchFamily="2" charset="0"/>
              </a:rPr>
              <a:t>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504F3FE2-7AE5-4F9D-AD58-DFA7690FB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ArhialkhanMJ" pitchFamily="2" charset="0"/>
              </a:rPr>
              <a:t>gwbUi,wmwcBD,gvDm</a:t>
            </a:r>
            <a:r>
              <a:rPr lang="en-US" sz="3200" dirty="0">
                <a:latin typeface="ArhialkhanMJ" pitchFamily="2" charset="0"/>
              </a:rPr>
              <a:t> I </a:t>
            </a:r>
            <a:r>
              <a:rPr lang="en-US" sz="3200" dirty="0" err="1">
                <a:latin typeface="ArhialkhanMJ" pitchFamily="2" charset="0"/>
              </a:rPr>
              <a:t>Kx‡evW</a:t>
            </a:r>
            <a:r>
              <a:rPr lang="en-US" sz="3200" dirty="0">
                <a:latin typeface="ArhialkhanMJ" pitchFamily="2" charset="0"/>
              </a:rPr>
              <a:t>©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3ADA6B1-B9EE-4A0D-B2A3-BE39E76779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7931" y="2813844"/>
            <a:ext cx="4381500" cy="306705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3A791B99-E731-4857-A282-4EC702096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ArhialkhanMJ" pitchFamily="2" charset="0"/>
              </a:rPr>
              <a:t>wcÖ›Uvi</a:t>
            </a:r>
            <a:r>
              <a:rPr lang="en-US" sz="3200" dirty="0">
                <a:latin typeface="ArhialkhanMJ" pitchFamily="2" charset="0"/>
              </a:rPr>
              <a:t> I ¯‹¨</a:t>
            </a:r>
            <a:r>
              <a:rPr lang="en-US" sz="3200" dirty="0" err="1">
                <a:latin typeface="ArhialkhanMJ" pitchFamily="2" charset="0"/>
              </a:rPr>
              <a:t>vbvi</a:t>
            </a:r>
            <a:endParaRPr lang="en-US" sz="3200" dirty="0">
              <a:latin typeface="ArhialkhanMJ" pitchFamily="2" charset="0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EF26A20C-BA97-4955-9B4F-B13D68C036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536" y="2732985"/>
            <a:ext cx="2421084" cy="2176255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2F65BAA-9F3A-4D7A-9C58-6BE57A3EA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1669" y="2581275"/>
            <a:ext cx="2361023" cy="21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6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C73C1-9921-4274-B9B5-EC0C6E30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591"/>
            <a:ext cx="10515600" cy="848138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FF0000"/>
                </a:solidFill>
                <a:latin typeface="ArhialkhanMJ" pitchFamily="2" charset="0"/>
              </a:rPr>
              <a:t>‰</a:t>
            </a:r>
            <a:r>
              <a:rPr lang="en-US" sz="6700" dirty="0" err="1">
                <a:solidFill>
                  <a:srgbClr val="FF0000"/>
                </a:solidFill>
                <a:latin typeface="ArhialkhanMJ" pitchFamily="2" charset="0"/>
              </a:rPr>
              <a:t>e`y¨wZK</a:t>
            </a:r>
            <a:r>
              <a:rPr lang="en-US" sz="6700" dirty="0">
                <a:solidFill>
                  <a:srgbClr val="FF0000"/>
                </a:solidFill>
                <a:latin typeface="ArhialkhanMJ" pitchFamily="2" charset="0"/>
              </a:rPr>
              <a:t> </a:t>
            </a:r>
            <a:r>
              <a:rPr lang="en-US" sz="6700" dirty="0" err="1">
                <a:solidFill>
                  <a:srgbClr val="FF0000"/>
                </a:solidFill>
                <a:latin typeface="ArhialkhanMJ" pitchFamily="2" charset="0"/>
              </a:rPr>
              <a:t>ms‡hvM</a:t>
            </a:r>
            <a:r>
              <a:rPr lang="en-US" sz="6700" dirty="0">
                <a:solidFill>
                  <a:srgbClr val="FF0000"/>
                </a:solidFill>
                <a:latin typeface="ArhialkhanMJ" pitchFamily="2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ArhialkhanMJ" pitchFamily="2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hialkhanMJ" pitchFamily="2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305F12-A2E2-4311-A833-65F87818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5061"/>
            <a:ext cx="10515600" cy="37096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mivmwi ˆ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e`y¨wZK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jvB‡bi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 mv‡_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ms‡hvM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hialkhanMJ" pitchFamily="2" charset="0"/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‡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fv‡ëR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 ÷¨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vwejvBRvi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-Gi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gva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¨‡g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ms‡hvM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hialkhan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7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62513-CE69-41F5-9FA1-97E2BB16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mivmwi ˆ</a:t>
            </a:r>
            <a:r>
              <a:rPr lang="en-US" sz="67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e`y¨wZK</a:t>
            </a:r>
            <a:r>
              <a:rPr lang="en-US" sz="67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 </a:t>
            </a:r>
            <a:r>
              <a:rPr lang="en-US" sz="67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jvB‡bi</a:t>
            </a:r>
            <a:r>
              <a:rPr lang="en-US" sz="6700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 mv‡_ </a:t>
            </a:r>
            <a:r>
              <a:rPr lang="en-US" sz="6700" dirty="0" err="1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>ms‡hvM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ArhialkhanMJ" pitchFamily="2" charset="0"/>
              </a:rPr>
            </a:br>
            <a:endParaRPr lang="en-US" dirty="0"/>
          </a:p>
        </p:txBody>
      </p:sp>
      <p:pic>
        <p:nvPicPr>
          <p:cNvPr id="3" name="9C493B07">
            <a:hlinkClick r:id="" action="ppaction://media"/>
            <a:extLst>
              <a:ext uri="{FF2B5EF4-FFF2-40B4-BE49-F238E27FC236}">
                <a16:creationId xmlns:a16="http://schemas.microsoft.com/office/drawing/2014/main" xmlns="" id="{312DFD8A-8251-494C-AAAD-89F127F70DD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428" y="1285461"/>
            <a:ext cx="7735887" cy="5572539"/>
          </a:xfrm>
        </p:spPr>
      </p:pic>
    </p:spTree>
    <p:extLst>
      <p:ext uri="{BB962C8B-B14F-4D97-AF65-F5344CB8AC3E}">
        <p14:creationId xmlns:p14="http://schemas.microsoft.com/office/powerpoint/2010/main" xmlns="" val="37322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1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BB5F5D82-B5E9-469E-A815-C655ED4AF243}"/>
    </a:ext>
  </a:extLst>
</a:theme>
</file>

<file path=ppt/theme/theme3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ppt/theme/theme4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463</Words>
  <Application>Microsoft Office PowerPoint</Application>
  <PresentationFormat>Custom</PresentationFormat>
  <Paragraphs>77</Paragraphs>
  <Slides>24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1_Gallery</vt:lpstr>
      <vt:lpstr>2_Ion</vt:lpstr>
      <vt:lpstr>3_Ion</vt:lpstr>
      <vt:lpstr>1_Ion</vt:lpstr>
      <vt:lpstr>Facet</vt:lpstr>
      <vt:lpstr>mevB‡K ï‡f”Qv</vt:lpstr>
      <vt:lpstr>AvR‡Ki Av‡jvP¨ welq Kw¤úDUvi nvW©Iq¨vi Uª¨vejïwUs G¨vÛ g¨vBb‡Ub¨v&amp;&amp;Ý</vt:lpstr>
      <vt:lpstr>Slide 3</vt:lpstr>
      <vt:lpstr>Slide 4</vt:lpstr>
      <vt:lpstr>Slide 5</vt:lpstr>
      <vt:lpstr>Slide 6</vt:lpstr>
      <vt:lpstr>Kw¤úDUvi nvW©Iq¨vimg~‡ni Gi g~j Dcv`vb:</vt:lpstr>
      <vt:lpstr>‰e`y¨wZK ms‡hvM: </vt:lpstr>
      <vt:lpstr>mivmwi ˆe`y¨wZK jvB‡bi mv‡_ ms‡hvM </vt:lpstr>
      <vt:lpstr>‡fv‡ëR ÷¨vwejvBRvi-Gi gva¨‡g ms‡hvM </vt:lpstr>
      <vt:lpstr>BDwcGm-Gi gva¨‡g ms‡hvM: </vt:lpstr>
      <vt:lpstr>Kw¤úDUv†ii wm‡÷g BDwb‡Ui cÖavb ÎæwU I cÖwZKvi: </vt:lpstr>
      <vt:lpstr>Processor</vt:lpstr>
      <vt:lpstr>How Work A Processor</vt:lpstr>
      <vt:lpstr>Computer Have 2 Memory- 1.Primary Memory 2.Secondery Memory</vt:lpstr>
      <vt:lpstr>RAM (Random Access Memory)</vt:lpstr>
      <vt:lpstr>How Work A RAM</vt:lpstr>
      <vt:lpstr>ROM (Read Only Memory)</vt:lpstr>
      <vt:lpstr>Hard Disk HDD - Hard Disk Drive </vt:lpstr>
      <vt:lpstr>SSD-Solid State Drive  </vt:lpstr>
      <vt:lpstr>SSHD-Solid State Hybrid Drive</vt:lpstr>
      <vt:lpstr>gwbU‡ii mvaviY ÎæwU I mgvavb: </vt:lpstr>
      <vt:lpstr>wcÖ›Uv‡ii mvaviY ÎæwU I mgvavb: 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GKv`k †kÖYx‡Z mevB‡K ï‡f”Qv</dc:title>
  <dc:creator>User</dc:creator>
  <cp:lastModifiedBy>TTSC</cp:lastModifiedBy>
  <cp:revision>61</cp:revision>
  <dcterms:created xsi:type="dcterms:W3CDTF">2019-09-04T09:40:45Z</dcterms:created>
  <dcterms:modified xsi:type="dcterms:W3CDTF">2019-10-03T10:40:09Z</dcterms:modified>
</cp:coreProperties>
</file>