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03-Oct-19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03-Oct-19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03-Oct-19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03-Oct-19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03-Oct-19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03-Oct-19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03-Oct-19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03-Oct-19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03-Oct-19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03-Oct-19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03-Oct-19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03-Oct-19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295399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en-US" dirty="0" smtClean="0">
                <a:latin typeface="SutonnyMJ" pitchFamily="2" charset="0"/>
              </a:rPr>
              <a:t>¯^</a:t>
            </a:r>
            <a:r>
              <a:rPr lang="en-US" dirty="0" err="1" smtClean="0">
                <a:latin typeface="SutonnyMJ" pitchFamily="2" charset="0"/>
              </a:rPr>
              <a:t>vMZg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3124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User\Desktop\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905000"/>
            <a:ext cx="65532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447799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en-US" dirty="0" err="1" smtClean="0">
                <a:latin typeface="SutonnyMJ" pitchFamily="2" charset="0"/>
              </a:rPr>
              <a:t>Avgvi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cwiwPwZ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0"/>
            <a:ext cx="7772400" cy="252531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</a:rPr>
              <a:t>gv</a:t>
            </a:r>
            <a:r>
              <a:rPr lang="en-US" dirty="0" smtClean="0">
                <a:latin typeface="SutonnyMJ" pitchFamily="2" charset="0"/>
              </a:rPr>
              <a:t> :</a:t>
            </a:r>
            <a:r>
              <a:rPr lang="en-US" dirty="0" err="1" smtClean="0">
                <a:latin typeface="SutonnyMJ" pitchFamily="2" charset="0"/>
              </a:rPr>
              <a:t>Avkivdzj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Bmjvg</a:t>
            </a:r>
            <a:endParaRPr lang="en-US" dirty="0" smtClean="0">
              <a:latin typeface="SutonnyMJ" pitchFamily="2" charset="0"/>
            </a:endParaRPr>
          </a:p>
          <a:p>
            <a:pPr algn="ctr"/>
            <a:r>
              <a:rPr lang="en-US" dirty="0" err="1" smtClean="0">
                <a:latin typeface="SutonnyMJ" pitchFamily="2" charset="0"/>
              </a:rPr>
              <a:t>Rywbqi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BÝUªv±i</a:t>
            </a:r>
            <a:r>
              <a:rPr lang="en-US" dirty="0" smtClean="0">
                <a:latin typeface="SutonnyMJ" pitchFamily="2" charset="0"/>
              </a:rPr>
              <a:t> (</a:t>
            </a:r>
            <a:r>
              <a:rPr lang="en-US" dirty="0" err="1" smtClean="0">
                <a:latin typeface="SutonnyMJ" pitchFamily="2" charset="0"/>
              </a:rPr>
              <a:t>A‡Uv‡gvevBj</a:t>
            </a:r>
            <a:r>
              <a:rPr lang="en-US" dirty="0" smtClean="0">
                <a:latin typeface="SutonnyMJ" pitchFamily="2" charset="0"/>
              </a:rPr>
              <a:t>)</a:t>
            </a:r>
          </a:p>
          <a:p>
            <a:pPr algn="ctr"/>
            <a:r>
              <a:rPr lang="en-US" dirty="0" smtClean="0">
                <a:latin typeface="SutonnyMJ" pitchFamily="2" charset="0"/>
              </a:rPr>
              <a:t>Uv½vBj †</a:t>
            </a:r>
            <a:r>
              <a:rPr lang="en-US" dirty="0" err="1" smtClean="0">
                <a:latin typeface="SutonnyMJ" pitchFamily="2" charset="0"/>
              </a:rPr>
              <a:t>UKwbK¨vj</a:t>
            </a:r>
            <a:r>
              <a:rPr lang="en-US" dirty="0" smtClean="0">
                <a:latin typeface="SutonnyMJ" pitchFamily="2" charset="0"/>
              </a:rPr>
              <a:t> ¯‹</a:t>
            </a:r>
            <a:r>
              <a:rPr lang="en-US" dirty="0" err="1" smtClean="0">
                <a:latin typeface="SutonnyMJ" pitchFamily="2" charset="0"/>
              </a:rPr>
              <a:t>zj</a:t>
            </a:r>
            <a:r>
              <a:rPr lang="en-US" dirty="0" smtClean="0">
                <a:latin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</a:rPr>
              <a:t>K‡jR</a:t>
            </a:r>
            <a:endParaRPr lang="en-US" dirty="0"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295399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en-US" dirty="0" smtClean="0">
                <a:latin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</a:rPr>
              <a:t>kÖwb</a:t>
            </a:r>
            <a:r>
              <a:rPr lang="en-US" dirty="0" smtClean="0">
                <a:latin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</a:rPr>
              <a:t>welq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286001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SutonnyMJ" pitchFamily="2" charset="0"/>
              </a:rPr>
              <a:t>‡</a:t>
            </a:r>
            <a:r>
              <a:rPr lang="en-US" dirty="0" err="1" smtClean="0">
                <a:latin typeface="SutonnyMJ" pitchFamily="2" charset="0"/>
              </a:rPr>
              <a:t>kÖwb</a:t>
            </a:r>
            <a:r>
              <a:rPr lang="en-US" dirty="0" smtClean="0">
                <a:latin typeface="SutonnyMJ" pitchFamily="2" charset="0"/>
              </a:rPr>
              <a:t>-beg</a:t>
            </a:r>
          </a:p>
          <a:p>
            <a:pPr algn="ctr"/>
            <a:r>
              <a:rPr lang="en-US" dirty="0" smtClean="0">
                <a:latin typeface="SutonnyMJ" pitchFamily="2" charset="0"/>
              </a:rPr>
              <a:t>welq-A‡Uv‡gvwUf-2(</a:t>
            </a:r>
            <a:r>
              <a:rPr lang="en-US" dirty="0" err="1" smtClean="0">
                <a:latin typeface="SutonnyMJ" pitchFamily="2" charset="0"/>
              </a:rPr>
              <a:t>cÖ_g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cÎ</a:t>
            </a:r>
            <a:r>
              <a:rPr lang="en-US" dirty="0" smtClean="0">
                <a:latin typeface="SutonnyMJ" pitchFamily="2" charset="0"/>
              </a:rPr>
              <a:t>)</a:t>
            </a:r>
          </a:p>
          <a:p>
            <a:pPr algn="ctr"/>
            <a:r>
              <a:rPr lang="en-US" dirty="0" smtClean="0">
                <a:latin typeface="SutonnyMJ" pitchFamily="2" charset="0"/>
              </a:rPr>
              <a:t>Aa¨vq-2</a:t>
            </a:r>
            <a:endParaRPr lang="en-US" dirty="0"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447799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en-US" dirty="0" err="1" smtClean="0">
                <a:latin typeface="SutonnyMJ" pitchFamily="2" charset="0"/>
              </a:rPr>
              <a:t>U¨vc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Øviv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wfZ‡i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smtClean="0">
                <a:latin typeface="SutonnyMJ" pitchFamily="2" charset="0"/>
              </a:rPr>
              <a:t>c¨uvP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KZ©b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362200"/>
            <a:ext cx="6781800" cy="2438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>
                <a:latin typeface="SutonnyMJ" pitchFamily="2" charset="0"/>
              </a:rPr>
              <a:t>U¨vc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</a:rPr>
              <a:t>?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err="1" smtClean="0">
                <a:latin typeface="SutonnyMJ" pitchFamily="2" charset="0"/>
              </a:rPr>
              <a:t>U¨vc</a:t>
            </a:r>
            <a:r>
              <a:rPr lang="en-US" dirty="0" smtClean="0">
                <a:latin typeface="SutonnyMJ" pitchFamily="2" charset="0"/>
              </a:rPr>
              <a:t> KZ </a:t>
            </a:r>
            <a:r>
              <a:rPr lang="en-US" dirty="0" err="1" smtClean="0">
                <a:latin typeface="SutonnyMJ" pitchFamily="2" charset="0"/>
              </a:rPr>
              <a:t>cÖKvi</a:t>
            </a:r>
            <a:r>
              <a:rPr lang="en-US" dirty="0" smtClean="0">
                <a:latin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</a:rPr>
              <a:t> ?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U¨vc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Kv‡R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e¨envi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</a:rPr>
              <a:t> ?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err="1" smtClean="0">
                <a:latin typeface="SutonnyMJ" pitchFamily="2" charset="0"/>
              </a:rPr>
              <a:t>U¨vc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e¨env‡ii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mZK©Zvmg~n</a:t>
            </a:r>
            <a:r>
              <a:rPr lang="en-US" dirty="0" smtClean="0">
                <a:latin typeface="SutonnyMJ" pitchFamily="2" charset="0"/>
              </a:rPr>
              <a:t> |</a:t>
            </a:r>
          </a:p>
          <a:p>
            <a:pPr algn="l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219199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en-US" dirty="0" err="1" smtClean="0">
                <a:latin typeface="SutonnyMJ" pitchFamily="2" charset="0"/>
              </a:rPr>
              <a:t>U¨vc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7772400" cy="298251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User\Desktop\Picture\download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828800"/>
            <a:ext cx="8077200" cy="2743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62000" y="28194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Kongsho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5908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utonnyMJ" pitchFamily="2" charset="0"/>
              </a:rPr>
              <a:t>U¨vc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39624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utonnyMJ" pitchFamily="2" charset="0"/>
              </a:rPr>
              <a:t>U¨vc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n¨v‡Ûj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219199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SutonnyMJ" pitchFamily="2" charset="0"/>
              </a:rPr>
              <a:t>g~j¨vqb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>
                <a:latin typeface="SutonnyMJ" pitchFamily="2" charset="0"/>
              </a:rPr>
              <a:t>U¨v‡ci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Kv‡R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e¨envi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nq</a:t>
            </a:r>
            <a:r>
              <a:rPr lang="en-US" dirty="0" smtClean="0">
                <a:latin typeface="SutonnyMJ" pitchFamily="2" charset="0"/>
              </a:rPr>
              <a:t> ?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U¨v‡ci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cÖ‡qv†ÿÎ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D‡jøL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Ki</a:t>
            </a:r>
            <a:r>
              <a:rPr lang="en-US" dirty="0" smtClean="0">
                <a:latin typeface="SutonnyMJ" pitchFamily="2" charset="0"/>
              </a:rPr>
              <a:t> |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371599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en-US" dirty="0" err="1" smtClean="0">
                <a:latin typeface="SutonnyMJ" pitchFamily="2" charset="0"/>
              </a:rPr>
              <a:t>evwoi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KvR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772400" cy="2372911"/>
          </a:xfrm>
        </p:spPr>
        <p:txBody>
          <a:bodyPr/>
          <a:lstStyle/>
          <a:p>
            <a:pPr algn="l"/>
            <a:r>
              <a:rPr lang="en-US" dirty="0" err="1" smtClean="0">
                <a:latin typeface="SutonnyMJ" pitchFamily="2" charset="0"/>
              </a:rPr>
              <a:t>U¨v‡ci</a:t>
            </a:r>
            <a:r>
              <a:rPr lang="en-US" dirty="0" smtClean="0">
                <a:latin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</a:rPr>
              <a:t>wPÎ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AsKb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K‡i</a:t>
            </a:r>
            <a:r>
              <a:rPr lang="en-US" dirty="0" smtClean="0">
                <a:latin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</a:rPr>
              <a:t>wewfbœ</a:t>
            </a:r>
            <a:r>
              <a:rPr lang="en-US" dirty="0" smtClean="0">
                <a:latin typeface="SutonnyMJ" pitchFamily="2" charset="0"/>
              </a:rPr>
              <a:t> Ask †`</a:t>
            </a:r>
            <a:r>
              <a:rPr lang="en-US" dirty="0" err="1" smtClean="0">
                <a:latin typeface="SutonnyMJ" pitchFamily="2" charset="0"/>
              </a:rPr>
              <a:t>LvI</a:t>
            </a:r>
            <a:r>
              <a:rPr lang="en-US" dirty="0" smtClean="0">
                <a:latin typeface="SutonnyMJ" pitchFamily="2" charset="0"/>
              </a:rPr>
              <a:t>|</a:t>
            </a:r>
            <a:endParaRPr lang="en-US" dirty="0"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523999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en-US" dirty="0" err="1" smtClean="0">
                <a:latin typeface="SutonnyMJ" pitchFamily="2" charset="0"/>
              </a:rPr>
              <a:t>ab¨ev</a:t>
            </a:r>
            <a:r>
              <a:rPr lang="en-US" dirty="0" smtClean="0">
                <a:latin typeface="SutonnyMJ" pitchFamily="2" charset="0"/>
              </a:rPr>
              <a:t>`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User\Desktop\Picture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209800"/>
            <a:ext cx="777240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89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¯^vMZg</vt:lpstr>
      <vt:lpstr>Avgvi cwiwPwZ</vt:lpstr>
      <vt:lpstr>‡kÖwb I welq</vt:lpstr>
      <vt:lpstr>U¨vc Øviv wfZ‡i c¨uvP KZ©b</vt:lpstr>
      <vt:lpstr>U¨vc</vt:lpstr>
      <vt:lpstr>g~j¨vqb</vt:lpstr>
      <vt:lpstr>evwoi KvR</vt:lpstr>
      <vt:lpstr>ab¨ev`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</dc:title>
  <dc:creator>User</dc:creator>
  <cp:lastModifiedBy>User</cp:lastModifiedBy>
  <cp:revision>27</cp:revision>
  <dcterms:created xsi:type="dcterms:W3CDTF">2006-08-16T00:00:00Z</dcterms:created>
  <dcterms:modified xsi:type="dcterms:W3CDTF">2019-10-03T07:25:42Z</dcterms:modified>
</cp:coreProperties>
</file>