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4" r:id="rId2"/>
    <p:sldId id="258" r:id="rId3"/>
    <p:sldId id="259" r:id="rId4"/>
    <p:sldId id="260" r:id="rId5"/>
    <p:sldId id="299" r:id="rId6"/>
    <p:sldId id="261" r:id="rId7"/>
    <p:sldId id="262" r:id="rId8"/>
    <p:sldId id="300" r:id="rId9"/>
    <p:sldId id="264" r:id="rId10"/>
    <p:sldId id="265" r:id="rId11"/>
    <p:sldId id="288" r:id="rId12"/>
    <p:sldId id="266" r:id="rId13"/>
    <p:sldId id="267" r:id="rId14"/>
    <p:sldId id="268" r:id="rId15"/>
    <p:sldId id="269" r:id="rId16"/>
    <p:sldId id="270" r:id="rId17"/>
    <p:sldId id="290" r:id="rId18"/>
    <p:sldId id="292" r:id="rId19"/>
    <p:sldId id="291" r:id="rId20"/>
    <p:sldId id="293" r:id="rId21"/>
    <p:sldId id="273" r:id="rId22"/>
    <p:sldId id="274" r:id="rId23"/>
    <p:sldId id="278" r:id="rId24"/>
    <p:sldId id="282" r:id="rId25"/>
    <p:sldId id="283" r:id="rId26"/>
    <p:sldId id="284" r:id="rId27"/>
    <p:sldId id="285" r:id="rId28"/>
    <p:sldId id="286" r:id="rId29"/>
    <p:sldId id="294" r:id="rId30"/>
    <p:sldId id="295" r:id="rId31"/>
    <p:sldId id="296" r:id="rId32"/>
    <p:sldId id="297" r:id="rId33"/>
    <p:sldId id="29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06C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1402" autoAdjust="0"/>
  </p:normalViewPr>
  <p:slideViewPr>
    <p:cSldViewPr>
      <p:cViewPr>
        <p:scale>
          <a:sx n="60" d="100"/>
          <a:sy n="60" d="100"/>
        </p:scale>
        <p:origin x="-274" y="16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image" Target="../media/image11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A2AC15-2C2D-4C5B-8E8B-11D853844EDC}"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n-US"/>
        </a:p>
      </dgm:t>
    </dgm:pt>
    <dgm:pt modelId="{FF7B5D17-DB80-4168-9D09-9D51B5DAF011}">
      <dgm:prSet phldrT="[Text]"/>
      <dgm:spPr/>
      <dgm:t>
        <a:bodyPr/>
        <a:lstStyle/>
        <a:p>
          <a:pPr algn="ctr"/>
          <a:r>
            <a:rPr lang="bn-IN" dirty="0" smtClean="0">
              <a:latin typeface="NikoshBAN" pitchFamily="2" charset="0"/>
              <a:cs typeface="NikoshBAN" pitchFamily="2" charset="0"/>
            </a:rPr>
            <a:t>অটোমোটিভ টুলস প্রধানত ২ প্রকার</a:t>
          </a:r>
          <a:endParaRPr lang="en-US" dirty="0"/>
        </a:p>
      </dgm:t>
    </dgm:pt>
    <dgm:pt modelId="{61A76477-0191-4066-A0F4-A7A251256CB9}" type="parTrans" cxnId="{D68D6092-0984-497F-BA59-7D87811BEFE0}">
      <dgm:prSet/>
      <dgm:spPr/>
      <dgm:t>
        <a:bodyPr/>
        <a:lstStyle/>
        <a:p>
          <a:pPr algn="ctr"/>
          <a:endParaRPr lang="en-US"/>
        </a:p>
      </dgm:t>
    </dgm:pt>
    <dgm:pt modelId="{D06C192A-DAC7-4426-AAAF-009888A0FE20}" type="sibTrans" cxnId="{D68D6092-0984-497F-BA59-7D87811BEFE0}">
      <dgm:prSet/>
      <dgm:spPr/>
      <dgm:t>
        <a:bodyPr/>
        <a:lstStyle/>
        <a:p>
          <a:pPr algn="ctr"/>
          <a:endParaRPr lang="en-US"/>
        </a:p>
      </dgm:t>
    </dgm:pt>
    <dgm:pt modelId="{8E03691E-A682-496B-8D7D-DCD084E1BE57}">
      <dgm:prSet phldrT="[Text]"/>
      <dgm:spPr/>
      <dgm:t>
        <a:bodyPr/>
        <a:lstStyle/>
        <a:p>
          <a:pPr algn="ctr"/>
          <a:r>
            <a:rPr lang="bn-IN" dirty="0" smtClean="0">
              <a:latin typeface="NikoshBAN" pitchFamily="2" charset="0"/>
              <a:cs typeface="NikoshBAN" pitchFamily="2" charset="0"/>
            </a:rPr>
            <a:t>হ্যান্ড টুলস</a:t>
          </a:r>
          <a:endParaRPr lang="en-US" dirty="0"/>
        </a:p>
      </dgm:t>
    </dgm:pt>
    <dgm:pt modelId="{D1A9BAAC-51BC-4D0C-9495-83462AEB59D4}" type="parTrans" cxnId="{848466A0-9B8E-49A9-AE6F-69774688F0BB}">
      <dgm:prSet/>
      <dgm:spPr/>
      <dgm:t>
        <a:bodyPr/>
        <a:lstStyle/>
        <a:p>
          <a:pPr algn="ctr"/>
          <a:endParaRPr lang="en-US"/>
        </a:p>
      </dgm:t>
    </dgm:pt>
    <dgm:pt modelId="{DCFF997E-6358-48C8-AB34-45E9AE275925}" type="sibTrans" cxnId="{848466A0-9B8E-49A9-AE6F-69774688F0BB}">
      <dgm:prSet/>
      <dgm:spPr/>
      <dgm:t>
        <a:bodyPr/>
        <a:lstStyle/>
        <a:p>
          <a:pPr algn="ctr"/>
          <a:endParaRPr lang="en-US"/>
        </a:p>
      </dgm:t>
    </dgm:pt>
    <dgm:pt modelId="{E564ED41-44E3-4879-A1D6-EF51A6D902C8}">
      <dgm:prSet phldrT="[Text]"/>
      <dgm:spPr/>
      <dgm:t>
        <a:bodyPr/>
        <a:lstStyle/>
        <a:p>
          <a:pPr algn="ctr"/>
          <a:r>
            <a:rPr lang="bn-IN" dirty="0" smtClean="0">
              <a:latin typeface="NikoshBAN" pitchFamily="2" charset="0"/>
              <a:cs typeface="NikoshBAN" pitchFamily="2" charset="0"/>
            </a:rPr>
            <a:t>মেজারিং টুলস</a:t>
          </a:r>
          <a:endParaRPr lang="en-US" dirty="0"/>
        </a:p>
      </dgm:t>
    </dgm:pt>
    <dgm:pt modelId="{18F3B737-77DA-4985-A631-52069B9037AC}" type="parTrans" cxnId="{E859D823-A462-443B-99BE-ACD2AD010261}">
      <dgm:prSet/>
      <dgm:spPr/>
      <dgm:t>
        <a:bodyPr/>
        <a:lstStyle/>
        <a:p>
          <a:pPr algn="ctr"/>
          <a:endParaRPr lang="en-US"/>
        </a:p>
      </dgm:t>
    </dgm:pt>
    <dgm:pt modelId="{E9B35591-3AF7-48CE-B62F-D425D8463C68}" type="sibTrans" cxnId="{E859D823-A462-443B-99BE-ACD2AD010261}">
      <dgm:prSet/>
      <dgm:spPr/>
      <dgm:t>
        <a:bodyPr/>
        <a:lstStyle/>
        <a:p>
          <a:pPr algn="ctr"/>
          <a:endParaRPr lang="en-US"/>
        </a:p>
      </dgm:t>
    </dgm:pt>
    <dgm:pt modelId="{E8E0FE09-E845-4B83-8915-A076488F0930}">
      <dgm:prSet/>
      <dgm:spPr>
        <a:blipFill rotWithShape="0">
          <a:blip xmlns:r="http://schemas.openxmlformats.org/officeDocument/2006/relationships" r:embed="rId1"/>
          <a:stretch>
            <a:fillRect/>
          </a:stretch>
        </a:blipFill>
      </dgm:spPr>
      <dgm:t>
        <a:bodyPr/>
        <a:lstStyle/>
        <a:p>
          <a:pPr algn="ctr"/>
          <a:endParaRPr lang="en-US"/>
        </a:p>
      </dgm:t>
    </dgm:pt>
    <dgm:pt modelId="{0F0844F1-7AF0-407F-BAD1-4993DBCCE5E6}" type="parTrans" cxnId="{C45D09E1-2C02-485A-86ED-D86A1D9355DA}">
      <dgm:prSet/>
      <dgm:spPr/>
      <dgm:t>
        <a:bodyPr/>
        <a:lstStyle/>
        <a:p>
          <a:pPr algn="ctr"/>
          <a:endParaRPr lang="en-US"/>
        </a:p>
      </dgm:t>
    </dgm:pt>
    <dgm:pt modelId="{D07DACFC-F13C-4164-81EE-B536F691922F}" type="sibTrans" cxnId="{C45D09E1-2C02-485A-86ED-D86A1D9355DA}">
      <dgm:prSet/>
      <dgm:spPr/>
      <dgm:t>
        <a:bodyPr/>
        <a:lstStyle/>
        <a:p>
          <a:pPr algn="ctr"/>
          <a:endParaRPr lang="en-US"/>
        </a:p>
      </dgm:t>
    </dgm:pt>
    <dgm:pt modelId="{6C14B1A0-176C-4F6E-8C36-5273AFC47382}">
      <dgm:prSet/>
      <dgm:spPr>
        <a:blipFill rotWithShape="0">
          <a:blip xmlns:r="http://schemas.openxmlformats.org/officeDocument/2006/relationships" r:embed="rId2"/>
          <a:stretch>
            <a:fillRect/>
          </a:stretch>
        </a:blipFill>
      </dgm:spPr>
      <dgm:t>
        <a:bodyPr/>
        <a:lstStyle/>
        <a:p>
          <a:pPr algn="ctr"/>
          <a:endParaRPr lang="en-US"/>
        </a:p>
      </dgm:t>
    </dgm:pt>
    <dgm:pt modelId="{587AA89F-3F19-451B-AA60-7CBE2C92C562}" type="parTrans" cxnId="{120BCF1B-E99A-467E-A0BB-42A811F58DC4}">
      <dgm:prSet/>
      <dgm:spPr/>
      <dgm:t>
        <a:bodyPr/>
        <a:lstStyle/>
        <a:p>
          <a:pPr algn="ctr"/>
          <a:endParaRPr lang="en-US"/>
        </a:p>
      </dgm:t>
    </dgm:pt>
    <dgm:pt modelId="{EB719532-B38C-479B-828E-34FBE3EBCEB8}" type="sibTrans" cxnId="{120BCF1B-E99A-467E-A0BB-42A811F58DC4}">
      <dgm:prSet/>
      <dgm:spPr/>
      <dgm:t>
        <a:bodyPr/>
        <a:lstStyle/>
        <a:p>
          <a:pPr algn="ctr"/>
          <a:endParaRPr lang="en-US"/>
        </a:p>
      </dgm:t>
    </dgm:pt>
    <dgm:pt modelId="{B3C154F1-FF01-4685-A84A-F6ABB139581E}" type="pres">
      <dgm:prSet presAssocID="{94A2AC15-2C2D-4C5B-8E8B-11D853844EDC}" presName="hierChild1" presStyleCnt="0">
        <dgm:presLayoutVars>
          <dgm:orgChart val="1"/>
          <dgm:chPref val="1"/>
          <dgm:dir/>
          <dgm:animOne val="branch"/>
          <dgm:animLvl val="lvl"/>
          <dgm:resizeHandles/>
        </dgm:presLayoutVars>
      </dgm:prSet>
      <dgm:spPr/>
      <dgm:t>
        <a:bodyPr/>
        <a:lstStyle/>
        <a:p>
          <a:endParaRPr lang="en-US"/>
        </a:p>
      </dgm:t>
    </dgm:pt>
    <dgm:pt modelId="{17A1FA24-E878-472E-99E0-0C20FA12BC54}" type="pres">
      <dgm:prSet presAssocID="{FF7B5D17-DB80-4168-9D09-9D51B5DAF011}" presName="hierRoot1" presStyleCnt="0">
        <dgm:presLayoutVars>
          <dgm:hierBranch val="init"/>
        </dgm:presLayoutVars>
      </dgm:prSet>
      <dgm:spPr/>
    </dgm:pt>
    <dgm:pt modelId="{9ACB0EFD-3C19-4AD8-BA9D-BAA0C1DD3F0B}" type="pres">
      <dgm:prSet presAssocID="{FF7B5D17-DB80-4168-9D09-9D51B5DAF011}" presName="rootComposite1" presStyleCnt="0"/>
      <dgm:spPr/>
    </dgm:pt>
    <dgm:pt modelId="{89B651B2-1A5F-47A4-A550-895FF3129018}" type="pres">
      <dgm:prSet presAssocID="{FF7B5D17-DB80-4168-9D09-9D51B5DAF011}" presName="rootText1" presStyleLbl="node0" presStyleIdx="0" presStyleCnt="1" custScaleX="199811" custScaleY="55872">
        <dgm:presLayoutVars>
          <dgm:chPref val="3"/>
        </dgm:presLayoutVars>
      </dgm:prSet>
      <dgm:spPr/>
      <dgm:t>
        <a:bodyPr/>
        <a:lstStyle/>
        <a:p>
          <a:endParaRPr lang="en-US"/>
        </a:p>
      </dgm:t>
    </dgm:pt>
    <dgm:pt modelId="{E703741E-C5F3-4816-BCD7-65056CFAF0FC}" type="pres">
      <dgm:prSet presAssocID="{FF7B5D17-DB80-4168-9D09-9D51B5DAF011}" presName="rootConnector1" presStyleLbl="node1" presStyleIdx="0" presStyleCnt="0"/>
      <dgm:spPr/>
      <dgm:t>
        <a:bodyPr/>
        <a:lstStyle/>
        <a:p>
          <a:endParaRPr lang="en-US"/>
        </a:p>
      </dgm:t>
    </dgm:pt>
    <dgm:pt modelId="{BC54D63A-3588-49BC-B5D6-DA319F0FD88A}" type="pres">
      <dgm:prSet presAssocID="{FF7B5D17-DB80-4168-9D09-9D51B5DAF011}" presName="hierChild2" presStyleCnt="0"/>
      <dgm:spPr/>
    </dgm:pt>
    <dgm:pt modelId="{9BCF210D-B32F-4B54-AB4A-BD580EC6CE6C}" type="pres">
      <dgm:prSet presAssocID="{D1A9BAAC-51BC-4D0C-9495-83462AEB59D4}" presName="Name37" presStyleLbl="parChTrans1D2" presStyleIdx="0" presStyleCnt="2"/>
      <dgm:spPr/>
      <dgm:t>
        <a:bodyPr/>
        <a:lstStyle/>
        <a:p>
          <a:endParaRPr lang="en-US"/>
        </a:p>
      </dgm:t>
    </dgm:pt>
    <dgm:pt modelId="{E59006BA-FE3B-49AA-ADFC-DE40AD0DDF50}" type="pres">
      <dgm:prSet presAssocID="{8E03691E-A682-496B-8D7D-DCD084E1BE57}" presName="hierRoot2" presStyleCnt="0">
        <dgm:presLayoutVars>
          <dgm:hierBranch val="init"/>
        </dgm:presLayoutVars>
      </dgm:prSet>
      <dgm:spPr/>
    </dgm:pt>
    <dgm:pt modelId="{B11EA6DE-3658-4541-AAE2-023F23FF3768}" type="pres">
      <dgm:prSet presAssocID="{8E03691E-A682-496B-8D7D-DCD084E1BE57}" presName="rootComposite" presStyleCnt="0"/>
      <dgm:spPr/>
    </dgm:pt>
    <dgm:pt modelId="{587A49A5-08FC-47FF-B2A8-8A71879C81F9}" type="pres">
      <dgm:prSet presAssocID="{8E03691E-A682-496B-8D7D-DCD084E1BE57}" presName="rootText" presStyleLbl="node2" presStyleIdx="0" presStyleCnt="2" custScaleX="74848" custScaleY="52178" custLinFactNeighborX="30862">
        <dgm:presLayoutVars>
          <dgm:chPref val="3"/>
        </dgm:presLayoutVars>
      </dgm:prSet>
      <dgm:spPr/>
      <dgm:t>
        <a:bodyPr/>
        <a:lstStyle/>
        <a:p>
          <a:endParaRPr lang="en-US"/>
        </a:p>
      </dgm:t>
    </dgm:pt>
    <dgm:pt modelId="{79AFE435-25DF-462B-91B5-C766336E40C0}" type="pres">
      <dgm:prSet presAssocID="{8E03691E-A682-496B-8D7D-DCD084E1BE57}" presName="rootConnector" presStyleLbl="node2" presStyleIdx="0" presStyleCnt="2"/>
      <dgm:spPr/>
      <dgm:t>
        <a:bodyPr/>
        <a:lstStyle/>
        <a:p>
          <a:endParaRPr lang="en-US"/>
        </a:p>
      </dgm:t>
    </dgm:pt>
    <dgm:pt modelId="{FEB7839B-6A75-4190-AF9B-EF8222AE0647}" type="pres">
      <dgm:prSet presAssocID="{8E03691E-A682-496B-8D7D-DCD084E1BE57}" presName="hierChild4" presStyleCnt="0"/>
      <dgm:spPr/>
    </dgm:pt>
    <dgm:pt modelId="{CCF60B6F-FBFB-450D-BFCF-DDFF7E95B481}" type="pres">
      <dgm:prSet presAssocID="{0F0844F1-7AF0-407F-BAD1-4993DBCCE5E6}" presName="Name37" presStyleLbl="parChTrans1D3" presStyleIdx="0" presStyleCnt="2"/>
      <dgm:spPr/>
      <dgm:t>
        <a:bodyPr/>
        <a:lstStyle/>
        <a:p>
          <a:endParaRPr lang="en-US"/>
        </a:p>
      </dgm:t>
    </dgm:pt>
    <dgm:pt modelId="{AA8F9789-3939-4467-8272-9041E31352D7}" type="pres">
      <dgm:prSet presAssocID="{E8E0FE09-E845-4B83-8915-A076488F0930}" presName="hierRoot2" presStyleCnt="0">
        <dgm:presLayoutVars>
          <dgm:hierBranch val="init"/>
        </dgm:presLayoutVars>
      </dgm:prSet>
      <dgm:spPr/>
    </dgm:pt>
    <dgm:pt modelId="{A4F26561-E498-46D6-95C9-12B4177DD838}" type="pres">
      <dgm:prSet presAssocID="{E8E0FE09-E845-4B83-8915-A076488F0930}" presName="rootComposite" presStyleCnt="0"/>
      <dgm:spPr/>
    </dgm:pt>
    <dgm:pt modelId="{AC605B3D-943E-4D29-ABCD-D52953343169}" type="pres">
      <dgm:prSet presAssocID="{E8E0FE09-E845-4B83-8915-A076488F0930}" presName="rootText" presStyleLbl="node3" presStyleIdx="0" presStyleCnt="2" custScaleX="120265" custScaleY="181330" custLinFactNeighborX="-16137" custLinFactNeighborY="-3054">
        <dgm:presLayoutVars>
          <dgm:chPref val="3"/>
        </dgm:presLayoutVars>
      </dgm:prSet>
      <dgm:spPr/>
      <dgm:t>
        <a:bodyPr/>
        <a:lstStyle/>
        <a:p>
          <a:endParaRPr lang="en-US"/>
        </a:p>
      </dgm:t>
    </dgm:pt>
    <dgm:pt modelId="{B3210962-E6F7-4434-90FC-2389A5AC45D6}" type="pres">
      <dgm:prSet presAssocID="{E8E0FE09-E845-4B83-8915-A076488F0930}" presName="rootConnector" presStyleLbl="node3" presStyleIdx="0" presStyleCnt="2"/>
      <dgm:spPr/>
      <dgm:t>
        <a:bodyPr/>
        <a:lstStyle/>
        <a:p>
          <a:endParaRPr lang="en-US"/>
        </a:p>
      </dgm:t>
    </dgm:pt>
    <dgm:pt modelId="{4514D9CC-389D-422C-9790-B94502089D35}" type="pres">
      <dgm:prSet presAssocID="{E8E0FE09-E845-4B83-8915-A076488F0930}" presName="hierChild4" presStyleCnt="0"/>
      <dgm:spPr/>
    </dgm:pt>
    <dgm:pt modelId="{6434BA08-3AD2-4978-850C-AE8070649049}" type="pres">
      <dgm:prSet presAssocID="{E8E0FE09-E845-4B83-8915-A076488F0930}" presName="hierChild5" presStyleCnt="0"/>
      <dgm:spPr/>
    </dgm:pt>
    <dgm:pt modelId="{DCBD8160-D387-4743-A027-31C5FD7BDE5A}" type="pres">
      <dgm:prSet presAssocID="{8E03691E-A682-496B-8D7D-DCD084E1BE57}" presName="hierChild5" presStyleCnt="0"/>
      <dgm:spPr/>
    </dgm:pt>
    <dgm:pt modelId="{DD616C09-ECF4-4CF4-8D91-E4FF725FE9A8}" type="pres">
      <dgm:prSet presAssocID="{18F3B737-77DA-4985-A631-52069B9037AC}" presName="Name37" presStyleLbl="parChTrans1D2" presStyleIdx="1" presStyleCnt="2"/>
      <dgm:spPr/>
      <dgm:t>
        <a:bodyPr/>
        <a:lstStyle/>
        <a:p>
          <a:endParaRPr lang="en-US"/>
        </a:p>
      </dgm:t>
    </dgm:pt>
    <dgm:pt modelId="{4ECAA88D-FB2C-4565-8CF3-807CEF0634CE}" type="pres">
      <dgm:prSet presAssocID="{E564ED41-44E3-4879-A1D6-EF51A6D902C8}" presName="hierRoot2" presStyleCnt="0">
        <dgm:presLayoutVars>
          <dgm:hierBranch val="init"/>
        </dgm:presLayoutVars>
      </dgm:prSet>
      <dgm:spPr/>
    </dgm:pt>
    <dgm:pt modelId="{40E5B3F9-93C4-4313-B626-3ED2C2EB45C2}" type="pres">
      <dgm:prSet presAssocID="{E564ED41-44E3-4879-A1D6-EF51A6D902C8}" presName="rootComposite" presStyleCnt="0"/>
      <dgm:spPr/>
    </dgm:pt>
    <dgm:pt modelId="{89C12673-EEF3-402C-8669-865E08468F3F}" type="pres">
      <dgm:prSet presAssocID="{E564ED41-44E3-4879-A1D6-EF51A6D902C8}" presName="rootText" presStyleLbl="node2" presStyleIdx="1" presStyleCnt="2" custScaleX="92180" custScaleY="53023" custLinFactNeighborX="22538">
        <dgm:presLayoutVars>
          <dgm:chPref val="3"/>
        </dgm:presLayoutVars>
      </dgm:prSet>
      <dgm:spPr/>
      <dgm:t>
        <a:bodyPr/>
        <a:lstStyle/>
        <a:p>
          <a:endParaRPr lang="en-US"/>
        </a:p>
      </dgm:t>
    </dgm:pt>
    <dgm:pt modelId="{77473E47-F609-4AFE-9402-C43604EFBDD2}" type="pres">
      <dgm:prSet presAssocID="{E564ED41-44E3-4879-A1D6-EF51A6D902C8}" presName="rootConnector" presStyleLbl="node2" presStyleIdx="1" presStyleCnt="2"/>
      <dgm:spPr/>
      <dgm:t>
        <a:bodyPr/>
        <a:lstStyle/>
        <a:p>
          <a:endParaRPr lang="en-US"/>
        </a:p>
      </dgm:t>
    </dgm:pt>
    <dgm:pt modelId="{6BC966A6-6E16-40BF-AF9C-9A64ED514506}" type="pres">
      <dgm:prSet presAssocID="{E564ED41-44E3-4879-A1D6-EF51A6D902C8}" presName="hierChild4" presStyleCnt="0"/>
      <dgm:spPr/>
    </dgm:pt>
    <dgm:pt modelId="{BBA65632-A063-485F-98F0-27E02AD4ABD4}" type="pres">
      <dgm:prSet presAssocID="{587AA89F-3F19-451B-AA60-7CBE2C92C562}" presName="Name37" presStyleLbl="parChTrans1D3" presStyleIdx="1" presStyleCnt="2"/>
      <dgm:spPr/>
      <dgm:t>
        <a:bodyPr/>
        <a:lstStyle/>
        <a:p>
          <a:endParaRPr lang="en-US"/>
        </a:p>
      </dgm:t>
    </dgm:pt>
    <dgm:pt modelId="{B6C45AA2-4100-470E-AAA8-62DB07ABC98D}" type="pres">
      <dgm:prSet presAssocID="{6C14B1A0-176C-4F6E-8C36-5273AFC47382}" presName="hierRoot2" presStyleCnt="0">
        <dgm:presLayoutVars>
          <dgm:hierBranch val="init"/>
        </dgm:presLayoutVars>
      </dgm:prSet>
      <dgm:spPr/>
    </dgm:pt>
    <dgm:pt modelId="{9BA231B0-8141-401E-BE86-480CCE3FB39D}" type="pres">
      <dgm:prSet presAssocID="{6C14B1A0-176C-4F6E-8C36-5273AFC47382}" presName="rootComposite" presStyleCnt="0"/>
      <dgm:spPr/>
    </dgm:pt>
    <dgm:pt modelId="{3EF47FE6-BBFA-49BB-BFC6-E23920A549EE}" type="pres">
      <dgm:prSet presAssocID="{6C14B1A0-176C-4F6E-8C36-5273AFC47382}" presName="rootText" presStyleLbl="node3" presStyleIdx="1" presStyleCnt="2" custScaleX="71127" custScaleY="118242" custLinFactNeighborX="-2923" custLinFactNeighborY="5323">
        <dgm:presLayoutVars>
          <dgm:chPref val="3"/>
        </dgm:presLayoutVars>
      </dgm:prSet>
      <dgm:spPr/>
      <dgm:t>
        <a:bodyPr/>
        <a:lstStyle/>
        <a:p>
          <a:endParaRPr lang="en-US"/>
        </a:p>
      </dgm:t>
    </dgm:pt>
    <dgm:pt modelId="{AC634BBF-576E-4E90-8FA6-01B3525FC995}" type="pres">
      <dgm:prSet presAssocID="{6C14B1A0-176C-4F6E-8C36-5273AFC47382}" presName="rootConnector" presStyleLbl="node3" presStyleIdx="1" presStyleCnt="2"/>
      <dgm:spPr/>
      <dgm:t>
        <a:bodyPr/>
        <a:lstStyle/>
        <a:p>
          <a:endParaRPr lang="en-US"/>
        </a:p>
      </dgm:t>
    </dgm:pt>
    <dgm:pt modelId="{DAD5D5BF-408C-4411-B5E7-5C776F2C0328}" type="pres">
      <dgm:prSet presAssocID="{6C14B1A0-176C-4F6E-8C36-5273AFC47382}" presName="hierChild4" presStyleCnt="0"/>
      <dgm:spPr/>
    </dgm:pt>
    <dgm:pt modelId="{D59A39C2-1D36-4932-A836-B290340EBE77}" type="pres">
      <dgm:prSet presAssocID="{6C14B1A0-176C-4F6E-8C36-5273AFC47382}" presName="hierChild5" presStyleCnt="0"/>
      <dgm:spPr/>
    </dgm:pt>
    <dgm:pt modelId="{8AD6139C-B781-42F7-937B-7D3964DC10C4}" type="pres">
      <dgm:prSet presAssocID="{E564ED41-44E3-4879-A1D6-EF51A6D902C8}" presName="hierChild5" presStyleCnt="0"/>
      <dgm:spPr/>
    </dgm:pt>
    <dgm:pt modelId="{FDEBDE55-884F-431F-BE97-35B319D668BC}" type="pres">
      <dgm:prSet presAssocID="{FF7B5D17-DB80-4168-9D09-9D51B5DAF011}" presName="hierChild3" presStyleCnt="0"/>
      <dgm:spPr/>
    </dgm:pt>
  </dgm:ptLst>
  <dgm:cxnLst>
    <dgm:cxn modelId="{049BA448-8D78-421F-AE0B-309FCE711069}" type="presOf" srcId="{E8E0FE09-E845-4B83-8915-A076488F0930}" destId="{B3210962-E6F7-4434-90FC-2389A5AC45D6}" srcOrd="1" destOrd="0" presId="urn:microsoft.com/office/officeart/2005/8/layout/orgChart1"/>
    <dgm:cxn modelId="{21D32259-2CF0-4515-967D-6D8D523CDC19}" type="presOf" srcId="{587AA89F-3F19-451B-AA60-7CBE2C92C562}" destId="{BBA65632-A063-485F-98F0-27E02AD4ABD4}" srcOrd="0" destOrd="0" presId="urn:microsoft.com/office/officeart/2005/8/layout/orgChart1"/>
    <dgm:cxn modelId="{D799B028-501D-4D60-AF81-C16D041D3758}" type="presOf" srcId="{E564ED41-44E3-4879-A1D6-EF51A6D902C8}" destId="{77473E47-F609-4AFE-9402-C43604EFBDD2}" srcOrd="1" destOrd="0" presId="urn:microsoft.com/office/officeart/2005/8/layout/orgChart1"/>
    <dgm:cxn modelId="{C1A53E02-A940-4CEB-BD32-250F41DB96A6}" type="presOf" srcId="{8E03691E-A682-496B-8D7D-DCD084E1BE57}" destId="{79AFE435-25DF-462B-91B5-C766336E40C0}" srcOrd="1" destOrd="0" presId="urn:microsoft.com/office/officeart/2005/8/layout/orgChart1"/>
    <dgm:cxn modelId="{37563049-ECB9-4BD5-8EB0-C1538142950E}" type="presOf" srcId="{94A2AC15-2C2D-4C5B-8E8B-11D853844EDC}" destId="{B3C154F1-FF01-4685-A84A-F6ABB139581E}" srcOrd="0" destOrd="0" presId="urn:microsoft.com/office/officeart/2005/8/layout/orgChart1"/>
    <dgm:cxn modelId="{A9D94CB7-68B0-4621-A836-9026327D6B58}" type="presOf" srcId="{6C14B1A0-176C-4F6E-8C36-5273AFC47382}" destId="{AC634BBF-576E-4E90-8FA6-01B3525FC995}" srcOrd="1" destOrd="0" presId="urn:microsoft.com/office/officeart/2005/8/layout/orgChart1"/>
    <dgm:cxn modelId="{0EAA01F4-C07B-4C99-BD34-55DA81651A20}" type="presOf" srcId="{6C14B1A0-176C-4F6E-8C36-5273AFC47382}" destId="{3EF47FE6-BBFA-49BB-BFC6-E23920A549EE}" srcOrd="0" destOrd="0" presId="urn:microsoft.com/office/officeart/2005/8/layout/orgChart1"/>
    <dgm:cxn modelId="{91DB98F0-3BD6-4FEE-9319-F7188863CB01}" type="presOf" srcId="{18F3B737-77DA-4985-A631-52069B9037AC}" destId="{DD616C09-ECF4-4CF4-8D91-E4FF725FE9A8}" srcOrd="0" destOrd="0" presId="urn:microsoft.com/office/officeart/2005/8/layout/orgChart1"/>
    <dgm:cxn modelId="{6ABD7FF2-B5CB-4483-B59B-F21C5973CF0A}" type="presOf" srcId="{E564ED41-44E3-4879-A1D6-EF51A6D902C8}" destId="{89C12673-EEF3-402C-8669-865E08468F3F}" srcOrd="0" destOrd="0" presId="urn:microsoft.com/office/officeart/2005/8/layout/orgChart1"/>
    <dgm:cxn modelId="{D49DD32D-FF18-4A5C-92E8-7D51EA8E7222}" type="presOf" srcId="{0F0844F1-7AF0-407F-BAD1-4993DBCCE5E6}" destId="{CCF60B6F-FBFB-450D-BFCF-DDFF7E95B481}" srcOrd="0" destOrd="0" presId="urn:microsoft.com/office/officeart/2005/8/layout/orgChart1"/>
    <dgm:cxn modelId="{848466A0-9B8E-49A9-AE6F-69774688F0BB}" srcId="{FF7B5D17-DB80-4168-9D09-9D51B5DAF011}" destId="{8E03691E-A682-496B-8D7D-DCD084E1BE57}" srcOrd="0" destOrd="0" parTransId="{D1A9BAAC-51BC-4D0C-9495-83462AEB59D4}" sibTransId="{DCFF997E-6358-48C8-AB34-45E9AE275925}"/>
    <dgm:cxn modelId="{BB727369-1681-4DAD-86AE-E863A4E5864F}" type="presOf" srcId="{8E03691E-A682-496B-8D7D-DCD084E1BE57}" destId="{587A49A5-08FC-47FF-B2A8-8A71879C81F9}" srcOrd="0" destOrd="0" presId="urn:microsoft.com/office/officeart/2005/8/layout/orgChart1"/>
    <dgm:cxn modelId="{E38C3181-5074-4D4F-AA54-CD85ED30DBA5}" type="presOf" srcId="{E8E0FE09-E845-4B83-8915-A076488F0930}" destId="{AC605B3D-943E-4D29-ABCD-D52953343169}" srcOrd="0" destOrd="0" presId="urn:microsoft.com/office/officeart/2005/8/layout/orgChart1"/>
    <dgm:cxn modelId="{C45D09E1-2C02-485A-86ED-D86A1D9355DA}" srcId="{8E03691E-A682-496B-8D7D-DCD084E1BE57}" destId="{E8E0FE09-E845-4B83-8915-A076488F0930}" srcOrd="0" destOrd="0" parTransId="{0F0844F1-7AF0-407F-BAD1-4993DBCCE5E6}" sibTransId="{D07DACFC-F13C-4164-81EE-B536F691922F}"/>
    <dgm:cxn modelId="{BFCBBF13-B848-471A-B343-9CAAF7D5BD3A}" type="presOf" srcId="{FF7B5D17-DB80-4168-9D09-9D51B5DAF011}" destId="{89B651B2-1A5F-47A4-A550-895FF3129018}" srcOrd="0" destOrd="0" presId="urn:microsoft.com/office/officeart/2005/8/layout/orgChart1"/>
    <dgm:cxn modelId="{61ADA2FF-6D99-4374-9FF5-3C4593899D7B}" type="presOf" srcId="{D1A9BAAC-51BC-4D0C-9495-83462AEB59D4}" destId="{9BCF210D-B32F-4B54-AB4A-BD580EC6CE6C}" srcOrd="0" destOrd="0" presId="urn:microsoft.com/office/officeart/2005/8/layout/orgChart1"/>
    <dgm:cxn modelId="{E859D823-A462-443B-99BE-ACD2AD010261}" srcId="{FF7B5D17-DB80-4168-9D09-9D51B5DAF011}" destId="{E564ED41-44E3-4879-A1D6-EF51A6D902C8}" srcOrd="1" destOrd="0" parTransId="{18F3B737-77DA-4985-A631-52069B9037AC}" sibTransId="{E9B35591-3AF7-48CE-B62F-D425D8463C68}"/>
    <dgm:cxn modelId="{120BCF1B-E99A-467E-A0BB-42A811F58DC4}" srcId="{E564ED41-44E3-4879-A1D6-EF51A6D902C8}" destId="{6C14B1A0-176C-4F6E-8C36-5273AFC47382}" srcOrd="0" destOrd="0" parTransId="{587AA89F-3F19-451B-AA60-7CBE2C92C562}" sibTransId="{EB719532-B38C-479B-828E-34FBE3EBCEB8}"/>
    <dgm:cxn modelId="{D68D6092-0984-497F-BA59-7D87811BEFE0}" srcId="{94A2AC15-2C2D-4C5B-8E8B-11D853844EDC}" destId="{FF7B5D17-DB80-4168-9D09-9D51B5DAF011}" srcOrd="0" destOrd="0" parTransId="{61A76477-0191-4066-A0F4-A7A251256CB9}" sibTransId="{D06C192A-DAC7-4426-AAAF-009888A0FE20}"/>
    <dgm:cxn modelId="{91745773-7687-4714-A8E9-86C0CE1EF0EF}" type="presOf" srcId="{FF7B5D17-DB80-4168-9D09-9D51B5DAF011}" destId="{E703741E-C5F3-4816-BCD7-65056CFAF0FC}" srcOrd="1" destOrd="0" presId="urn:microsoft.com/office/officeart/2005/8/layout/orgChart1"/>
    <dgm:cxn modelId="{B8B9AD3C-AC16-4F62-BD33-FE792460F39B}" type="presParOf" srcId="{B3C154F1-FF01-4685-A84A-F6ABB139581E}" destId="{17A1FA24-E878-472E-99E0-0C20FA12BC54}" srcOrd="0" destOrd="0" presId="urn:microsoft.com/office/officeart/2005/8/layout/orgChart1"/>
    <dgm:cxn modelId="{5DC4C493-BADC-407B-B14E-67C3F775E141}" type="presParOf" srcId="{17A1FA24-E878-472E-99E0-0C20FA12BC54}" destId="{9ACB0EFD-3C19-4AD8-BA9D-BAA0C1DD3F0B}" srcOrd="0" destOrd="0" presId="urn:microsoft.com/office/officeart/2005/8/layout/orgChart1"/>
    <dgm:cxn modelId="{F60F9AD5-FDCC-472A-B27C-AABF96863B50}" type="presParOf" srcId="{9ACB0EFD-3C19-4AD8-BA9D-BAA0C1DD3F0B}" destId="{89B651B2-1A5F-47A4-A550-895FF3129018}" srcOrd="0" destOrd="0" presId="urn:microsoft.com/office/officeart/2005/8/layout/orgChart1"/>
    <dgm:cxn modelId="{4EECF1D5-DBF8-401B-B8B5-28C64BCDF433}" type="presParOf" srcId="{9ACB0EFD-3C19-4AD8-BA9D-BAA0C1DD3F0B}" destId="{E703741E-C5F3-4816-BCD7-65056CFAF0FC}" srcOrd="1" destOrd="0" presId="urn:microsoft.com/office/officeart/2005/8/layout/orgChart1"/>
    <dgm:cxn modelId="{AD907B2E-1CB4-462A-95E2-6A55D609F74D}" type="presParOf" srcId="{17A1FA24-E878-472E-99E0-0C20FA12BC54}" destId="{BC54D63A-3588-49BC-B5D6-DA319F0FD88A}" srcOrd="1" destOrd="0" presId="urn:microsoft.com/office/officeart/2005/8/layout/orgChart1"/>
    <dgm:cxn modelId="{DE0345AB-DC9C-4233-BD7A-CD5F020A588F}" type="presParOf" srcId="{BC54D63A-3588-49BC-B5D6-DA319F0FD88A}" destId="{9BCF210D-B32F-4B54-AB4A-BD580EC6CE6C}" srcOrd="0" destOrd="0" presId="urn:microsoft.com/office/officeart/2005/8/layout/orgChart1"/>
    <dgm:cxn modelId="{D3B5400E-884D-4C93-88A4-DDD2EB5AABC1}" type="presParOf" srcId="{BC54D63A-3588-49BC-B5D6-DA319F0FD88A}" destId="{E59006BA-FE3B-49AA-ADFC-DE40AD0DDF50}" srcOrd="1" destOrd="0" presId="urn:microsoft.com/office/officeart/2005/8/layout/orgChart1"/>
    <dgm:cxn modelId="{D902344D-D378-476D-BBB0-F8AD8F35D740}" type="presParOf" srcId="{E59006BA-FE3B-49AA-ADFC-DE40AD0DDF50}" destId="{B11EA6DE-3658-4541-AAE2-023F23FF3768}" srcOrd="0" destOrd="0" presId="urn:microsoft.com/office/officeart/2005/8/layout/orgChart1"/>
    <dgm:cxn modelId="{D674CC13-97CD-438B-884C-56CEFD49E591}" type="presParOf" srcId="{B11EA6DE-3658-4541-AAE2-023F23FF3768}" destId="{587A49A5-08FC-47FF-B2A8-8A71879C81F9}" srcOrd="0" destOrd="0" presId="urn:microsoft.com/office/officeart/2005/8/layout/orgChart1"/>
    <dgm:cxn modelId="{86FDD5CA-A19B-452F-9422-458F1DDDF1F5}" type="presParOf" srcId="{B11EA6DE-3658-4541-AAE2-023F23FF3768}" destId="{79AFE435-25DF-462B-91B5-C766336E40C0}" srcOrd="1" destOrd="0" presId="urn:microsoft.com/office/officeart/2005/8/layout/orgChart1"/>
    <dgm:cxn modelId="{0C7DCF43-51F1-4DD2-B98D-2AA5E5C89478}" type="presParOf" srcId="{E59006BA-FE3B-49AA-ADFC-DE40AD0DDF50}" destId="{FEB7839B-6A75-4190-AF9B-EF8222AE0647}" srcOrd="1" destOrd="0" presId="urn:microsoft.com/office/officeart/2005/8/layout/orgChart1"/>
    <dgm:cxn modelId="{2A14B803-B036-4B05-94C1-1C2F1FC309BF}" type="presParOf" srcId="{FEB7839B-6A75-4190-AF9B-EF8222AE0647}" destId="{CCF60B6F-FBFB-450D-BFCF-DDFF7E95B481}" srcOrd="0" destOrd="0" presId="urn:microsoft.com/office/officeart/2005/8/layout/orgChart1"/>
    <dgm:cxn modelId="{FEADF522-230E-4BC9-9EB6-9F933FE2425F}" type="presParOf" srcId="{FEB7839B-6A75-4190-AF9B-EF8222AE0647}" destId="{AA8F9789-3939-4467-8272-9041E31352D7}" srcOrd="1" destOrd="0" presId="urn:microsoft.com/office/officeart/2005/8/layout/orgChart1"/>
    <dgm:cxn modelId="{30F6773D-170A-4D00-8BBC-C48D8F4947A9}" type="presParOf" srcId="{AA8F9789-3939-4467-8272-9041E31352D7}" destId="{A4F26561-E498-46D6-95C9-12B4177DD838}" srcOrd="0" destOrd="0" presId="urn:microsoft.com/office/officeart/2005/8/layout/orgChart1"/>
    <dgm:cxn modelId="{5B548A29-D278-475B-BBDB-5359A3B6A8FE}" type="presParOf" srcId="{A4F26561-E498-46D6-95C9-12B4177DD838}" destId="{AC605B3D-943E-4D29-ABCD-D52953343169}" srcOrd="0" destOrd="0" presId="urn:microsoft.com/office/officeart/2005/8/layout/orgChart1"/>
    <dgm:cxn modelId="{B45FBB83-0C36-4BA5-A711-6321E6E00320}" type="presParOf" srcId="{A4F26561-E498-46D6-95C9-12B4177DD838}" destId="{B3210962-E6F7-4434-90FC-2389A5AC45D6}" srcOrd="1" destOrd="0" presId="urn:microsoft.com/office/officeart/2005/8/layout/orgChart1"/>
    <dgm:cxn modelId="{F83439C9-3786-4960-941D-A5C773F586EA}" type="presParOf" srcId="{AA8F9789-3939-4467-8272-9041E31352D7}" destId="{4514D9CC-389D-422C-9790-B94502089D35}" srcOrd="1" destOrd="0" presId="urn:microsoft.com/office/officeart/2005/8/layout/orgChart1"/>
    <dgm:cxn modelId="{E77FE4B1-51EC-4ACA-82ED-B143D6E1A21B}" type="presParOf" srcId="{AA8F9789-3939-4467-8272-9041E31352D7}" destId="{6434BA08-3AD2-4978-850C-AE8070649049}" srcOrd="2" destOrd="0" presId="urn:microsoft.com/office/officeart/2005/8/layout/orgChart1"/>
    <dgm:cxn modelId="{A3C77D61-293F-422E-825B-60A7C77CA86D}" type="presParOf" srcId="{E59006BA-FE3B-49AA-ADFC-DE40AD0DDF50}" destId="{DCBD8160-D387-4743-A027-31C5FD7BDE5A}" srcOrd="2" destOrd="0" presId="urn:microsoft.com/office/officeart/2005/8/layout/orgChart1"/>
    <dgm:cxn modelId="{BC8990C5-A7EF-402B-B214-9816A9994D04}" type="presParOf" srcId="{BC54D63A-3588-49BC-B5D6-DA319F0FD88A}" destId="{DD616C09-ECF4-4CF4-8D91-E4FF725FE9A8}" srcOrd="2" destOrd="0" presId="urn:microsoft.com/office/officeart/2005/8/layout/orgChart1"/>
    <dgm:cxn modelId="{A3D5F55B-EBC8-4488-95B7-4BD0628C534E}" type="presParOf" srcId="{BC54D63A-3588-49BC-B5D6-DA319F0FD88A}" destId="{4ECAA88D-FB2C-4565-8CF3-807CEF0634CE}" srcOrd="3" destOrd="0" presId="urn:microsoft.com/office/officeart/2005/8/layout/orgChart1"/>
    <dgm:cxn modelId="{C7EE94D3-9A06-436C-81D3-361EE46A474E}" type="presParOf" srcId="{4ECAA88D-FB2C-4565-8CF3-807CEF0634CE}" destId="{40E5B3F9-93C4-4313-B626-3ED2C2EB45C2}" srcOrd="0" destOrd="0" presId="urn:microsoft.com/office/officeart/2005/8/layout/orgChart1"/>
    <dgm:cxn modelId="{692DFFE9-3A87-4029-BB1E-A26390DDEAB1}" type="presParOf" srcId="{40E5B3F9-93C4-4313-B626-3ED2C2EB45C2}" destId="{89C12673-EEF3-402C-8669-865E08468F3F}" srcOrd="0" destOrd="0" presId="urn:microsoft.com/office/officeart/2005/8/layout/orgChart1"/>
    <dgm:cxn modelId="{770CEFFF-7C65-4AA7-AA1C-CD5AFD6093B2}" type="presParOf" srcId="{40E5B3F9-93C4-4313-B626-3ED2C2EB45C2}" destId="{77473E47-F609-4AFE-9402-C43604EFBDD2}" srcOrd="1" destOrd="0" presId="urn:microsoft.com/office/officeart/2005/8/layout/orgChart1"/>
    <dgm:cxn modelId="{6DB86E29-2C6F-497A-9AB4-AB2468A8008C}" type="presParOf" srcId="{4ECAA88D-FB2C-4565-8CF3-807CEF0634CE}" destId="{6BC966A6-6E16-40BF-AF9C-9A64ED514506}" srcOrd="1" destOrd="0" presId="urn:microsoft.com/office/officeart/2005/8/layout/orgChart1"/>
    <dgm:cxn modelId="{C802DCD0-E42D-40D2-A800-8F8891FFD34A}" type="presParOf" srcId="{6BC966A6-6E16-40BF-AF9C-9A64ED514506}" destId="{BBA65632-A063-485F-98F0-27E02AD4ABD4}" srcOrd="0" destOrd="0" presId="urn:microsoft.com/office/officeart/2005/8/layout/orgChart1"/>
    <dgm:cxn modelId="{BC3B01D9-135F-47CD-B1FC-4E1D1F547A8B}" type="presParOf" srcId="{6BC966A6-6E16-40BF-AF9C-9A64ED514506}" destId="{B6C45AA2-4100-470E-AAA8-62DB07ABC98D}" srcOrd="1" destOrd="0" presId="urn:microsoft.com/office/officeart/2005/8/layout/orgChart1"/>
    <dgm:cxn modelId="{EBAEBED3-AE5A-4D34-9FA2-1E1BC0391D40}" type="presParOf" srcId="{B6C45AA2-4100-470E-AAA8-62DB07ABC98D}" destId="{9BA231B0-8141-401E-BE86-480CCE3FB39D}" srcOrd="0" destOrd="0" presId="urn:microsoft.com/office/officeart/2005/8/layout/orgChart1"/>
    <dgm:cxn modelId="{743B70EE-AF98-421A-AA1C-C09F4FCB076D}" type="presParOf" srcId="{9BA231B0-8141-401E-BE86-480CCE3FB39D}" destId="{3EF47FE6-BBFA-49BB-BFC6-E23920A549EE}" srcOrd="0" destOrd="0" presId="urn:microsoft.com/office/officeart/2005/8/layout/orgChart1"/>
    <dgm:cxn modelId="{46EB8D09-C8C5-4237-8F4C-AC3A6EC0559F}" type="presParOf" srcId="{9BA231B0-8141-401E-BE86-480CCE3FB39D}" destId="{AC634BBF-576E-4E90-8FA6-01B3525FC995}" srcOrd="1" destOrd="0" presId="urn:microsoft.com/office/officeart/2005/8/layout/orgChart1"/>
    <dgm:cxn modelId="{E6C530C1-71C3-4BCB-B8DA-D2096F4B715A}" type="presParOf" srcId="{B6C45AA2-4100-470E-AAA8-62DB07ABC98D}" destId="{DAD5D5BF-408C-4411-B5E7-5C776F2C0328}" srcOrd="1" destOrd="0" presId="urn:microsoft.com/office/officeart/2005/8/layout/orgChart1"/>
    <dgm:cxn modelId="{651E80C0-F7C6-44BE-8CD3-837670E9200F}" type="presParOf" srcId="{B6C45AA2-4100-470E-AAA8-62DB07ABC98D}" destId="{D59A39C2-1D36-4932-A836-B290340EBE77}" srcOrd="2" destOrd="0" presId="urn:microsoft.com/office/officeart/2005/8/layout/orgChart1"/>
    <dgm:cxn modelId="{AA71CE54-0E5C-4802-BDE3-0DEF29BA9F9D}" type="presParOf" srcId="{4ECAA88D-FB2C-4565-8CF3-807CEF0634CE}" destId="{8AD6139C-B781-42F7-937B-7D3964DC10C4}" srcOrd="2" destOrd="0" presId="urn:microsoft.com/office/officeart/2005/8/layout/orgChart1"/>
    <dgm:cxn modelId="{CEEE09A9-9C36-4773-94BB-A426C92FCF92}" type="presParOf" srcId="{17A1FA24-E878-472E-99E0-0C20FA12BC54}" destId="{FDEBDE55-884F-431F-BE97-35B319D668BC}" srcOrd="2" destOrd="0" presId="urn:microsoft.com/office/officeart/2005/8/layout/orgChar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65632-A063-485F-98F0-27E02AD4ABD4}">
      <dsp:nvSpPr>
        <dsp:cNvPr id="0" name=""/>
        <dsp:cNvSpPr/>
      </dsp:nvSpPr>
      <dsp:spPr>
        <a:xfrm>
          <a:off x="5111062" y="2379683"/>
          <a:ext cx="222157" cy="1854846"/>
        </a:xfrm>
        <a:custGeom>
          <a:avLst/>
          <a:gdLst/>
          <a:ahLst/>
          <a:cxnLst/>
          <a:rect l="0" t="0" r="0" b="0"/>
          <a:pathLst>
            <a:path>
              <a:moveTo>
                <a:pt x="222157" y="0"/>
              </a:moveTo>
              <a:lnTo>
                <a:pt x="0" y="185484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616C09-ECF4-4CF4-8D91-E4FF725FE9A8}">
      <dsp:nvSpPr>
        <dsp:cNvPr id="0" name=""/>
        <dsp:cNvSpPr/>
      </dsp:nvSpPr>
      <dsp:spPr>
        <a:xfrm>
          <a:off x="3438263" y="1167993"/>
          <a:ext cx="2835306" cy="535564"/>
        </a:xfrm>
        <a:custGeom>
          <a:avLst/>
          <a:gdLst/>
          <a:ahLst/>
          <a:cxnLst/>
          <a:rect l="0" t="0" r="0" b="0"/>
          <a:pathLst>
            <a:path>
              <a:moveTo>
                <a:pt x="0" y="0"/>
              </a:moveTo>
              <a:lnTo>
                <a:pt x="0" y="267782"/>
              </a:lnTo>
              <a:lnTo>
                <a:pt x="2835306" y="267782"/>
              </a:lnTo>
              <a:lnTo>
                <a:pt x="2835306" y="5355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F60B6F-FBFB-450D-BFCF-DDFF7E95B481}">
      <dsp:nvSpPr>
        <dsp:cNvPr id="0" name=""/>
        <dsp:cNvSpPr/>
      </dsp:nvSpPr>
      <dsp:spPr>
        <a:xfrm>
          <a:off x="457053" y="2368908"/>
          <a:ext cx="523216" cy="1961372"/>
        </a:xfrm>
        <a:custGeom>
          <a:avLst/>
          <a:gdLst/>
          <a:ahLst/>
          <a:cxnLst/>
          <a:rect l="0" t="0" r="0" b="0"/>
          <a:pathLst>
            <a:path>
              <a:moveTo>
                <a:pt x="523216" y="0"/>
              </a:moveTo>
              <a:lnTo>
                <a:pt x="0" y="196137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F210D-B32F-4B54-AB4A-BD580EC6CE6C}">
      <dsp:nvSpPr>
        <dsp:cNvPr id="0" name=""/>
        <dsp:cNvSpPr/>
      </dsp:nvSpPr>
      <dsp:spPr>
        <a:xfrm>
          <a:off x="1743812" y="1167993"/>
          <a:ext cx="1694451" cy="535564"/>
        </a:xfrm>
        <a:custGeom>
          <a:avLst/>
          <a:gdLst/>
          <a:ahLst/>
          <a:cxnLst/>
          <a:rect l="0" t="0" r="0" b="0"/>
          <a:pathLst>
            <a:path>
              <a:moveTo>
                <a:pt x="1694451" y="0"/>
              </a:moveTo>
              <a:lnTo>
                <a:pt x="1694451" y="267782"/>
              </a:lnTo>
              <a:lnTo>
                <a:pt x="0" y="267782"/>
              </a:lnTo>
              <a:lnTo>
                <a:pt x="0" y="5355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B651B2-1A5F-47A4-A550-895FF3129018}">
      <dsp:nvSpPr>
        <dsp:cNvPr id="0" name=""/>
        <dsp:cNvSpPr/>
      </dsp:nvSpPr>
      <dsp:spPr>
        <a:xfrm>
          <a:off x="890364" y="455538"/>
          <a:ext cx="5095798" cy="71245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bn-IN" sz="3700" kern="1200" dirty="0" smtClean="0">
              <a:latin typeface="NikoshBAN" pitchFamily="2" charset="0"/>
              <a:cs typeface="NikoshBAN" pitchFamily="2" charset="0"/>
            </a:rPr>
            <a:t>অটোমোটিভ টুলস প্রধানত ২ প্রকার</a:t>
          </a:r>
          <a:endParaRPr lang="en-US" sz="3700" kern="1200" dirty="0"/>
        </a:p>
      </dsp:txBody>
      <dsp:txXfrm>
        <a:off x="890364" y="455538"/>
        <a:ext cx="5095798" cy="712454"/>
      </dsp:txXfrm>
    </dsp:sp>
    <dsp:sp modelId="{587A49A5-08FC-47FF-B2A8-8A71879C81F9}">
      <dsp:nvSpPr>
        <dsp:cNvPr id="0" name=""/>
        <dsp:cNvSpPr/>
      </dsp:nvSpPr>
      <dsp:spPr>
        <a:xfrm>
          <a:off x="789384" y="1703558"/>
          <a:ext cx="1908855" cy="66535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bn-IN" sz="3700" kern="1200" dirty="0" smtClean="0">
              <a:latin typeface="NikoshBAN" pitchFamily="2" charset="0"/>
              <a:cs typeface="NikoshBAN" pitchFamily="2" charset="0"/>
            </a:rPr>
            <a:t>হ্যান্ড টুলস</a:t>
          </a:r>
          <a:endParaRPr lang="en-US" sz="3700" kern="1200" dirty="0"/>
        </a:p>
      </dsp:txBody>
      <dsp:txXfrm>
        <a:off x="789384" y="1703558"/>
        <a:ext cx="1908855" cy="665350"/>
      </dsp:txXfrm>
    </dsp:sp>
    <dsp:sp modelId="{AC605B3D-943E-4D29-ABCD-D52953343169}">
      <dsp:nvSpPr>
        <dsp:cNvPr id="0" name=""/>
        <dsp:cNvSpPr/>
      </dsp:nvSpPr>
      <dsp:spPr>
        <a:xfrm>
          <a:off x="457053" y="2924187"/>
          <a:ext cx="4095975" cy="2812187"/>
        </a:xfrm>
        <a:prstGeom prst="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en-US" sz="3700" kern="1200"/>
        </a:p>
      </dsp:txBody>
      <dsp:txXfrm>
        <a:off x="457053" y="2924187"/>
        <a:ext cx="4095975" cy="2812187"/>
      </dsp:txXfrm>
    </dsp:sp>
    <dsp:sp modelId="{89C12673-EEF3-402C-8669-865E08468F3F}">
      <dsp:nvSpPr>
        <dsp:cNvPr id="0" name=""/>
        <dsp:cNvSpPr/>
      </dsp:nvSpPr>
      <dsp:spPr>
        <a:xfrm>
          <a:off x="5098132" y="1703558"/>
          <a:ext cx="2350875" cy="67612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bn-IN" sz="3700" kern="1200" dirty="0" smtClean="0">
              <a:latin typeface="NikoshBAN" pitchFamily="2" charset="0"/>
              <a:cs typeface="NikoshBAN" pitchFamily="2" charset="0"/>
            </a:rPr>
            <a:t>মেজারিং টুলস</a:t>
          </a:r>
          <a:endParaRPr lang="en-US" sz="3700" kern="1200" dirty="0"/>
        </a:p>
      </dsp:txBody>
      <dsp:txXfrm>
        <a:off x="5098132" y="1703558"/>
        <a:ext cx="2350875" cy="676125"/>
      </dsp:txXfrm>
    </dsp:sp>
    <dsp:sp modelId="{3EF47FE6-BBFA-49BB-BFC6-E23920A549EE}">
      <dsp:nvSpPr>
        <dsp:cNvPr id="0" name=""/>
        <dsp:cNvSpPr/>
      </dsp:nvSpPr>
      <dsp:spPr>
        <a:xfrm>
          <a:off x="5111062" y="2915248"/>
          <a:ext cx="3268629" cy="2638562"/>
        </a:xfrm>
        <a:prstGeom prst="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en-US" sz="3700" kern="1200"/>
        </a:p>
      </dsp:txBody>
      <dsp:txXfrm>
        <a:off x="5111062" y="2915248"/>
        <a:ext cx="3268629" cy="263856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ABA79B-9708-4A34-B8A5-5E4837B60FE6}" type="datetimeFigureOut">
              <a:rPr lang="en-US" smtClean="0"/>
              <a:pPr/>
              <a:t>10/3/2019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D81B7C-E234-42B6-943B-2503C72510F7}" type="slidenum">
              <a:rPr lang="en-US" smtClean="0"/>
              <a:pPr/>
              <a:t>‹#›</a:t>
            </a:fld>
            <a:endParaRPr lang="en-US"/>
          </a:p>
        </p:txBody>
      </p:sp>
    </p:spTree>
    <p:extLst>
      <p:ext uri="{BB962C8B-B14F-4D97-AF65-F5344CB8AC3E}">
        <p14:creationId xmlns="" xmlns:p14="http://schemas.microsoft.com/office/powerpoint/2010/main" val="35390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সাত</a:t>
            </a:r>
            <a:r>
              <a:rPr lang="bn-IN" baseline="0" dirty="0" smtClean="0">
                <a:latin typeface="NikoshBAN" pitchFamily="2" charset="0"/>
                <a:cs typeface="NikoshBAN" pitchFamily="2" charset="0"/>
              </a:rPr>
              <a:t> </a:t>
            </a:r>
            <a:r>
              <a:rPr lang="bn-IN" dirty="0" smtClean="0">
                <a:latin typeface="NikoshBAN" pitchFamily="2" charset="0"/>
                <a:cs typeface="NikoshBAN" pitchFamily="2" charset="0"/>
              </a:rPr>
              <a:t>নং</a:t>
            </a:r>
            <a:r>
              <a:rPr lang="bn-IN" baseline="0" dirty="0" smtClean="0">
                <a:latin typeface="NikoshBAN" pitchFamily="2" charset="0"/>
                <a:cs typeface="NikoshBAN" pitchFamily="2" charset="0"/>
              </a:rPr>
              <a:t> স্ল্যাইটিতে মাউস ক্লিক করলে “</a:t>
            </a:r>
            <a:r>
              <a:rPr lang="bn-IN" sz="1200" dirty="0" smtClean="0">
                <a:latin typeface="NikoshBAN" pitchFamily="2" charset="0"/>
                <a:cs typeface="NikoshBAN" pitchFamily="2" charset="0"/>
              </a:rPr>
              <a:t>আমরা মনোযোগ সহকারে একটি ভিডিও দেখি” লেখা</a:t>
            </a:r>
            <a:r>
              <a:rPr lang="bn-IN" sz="1200" baseline="0" dirty="0" smtClean="0">
                <a:latin typeface="NikoshBAN" pitchFamily="2" charset="0"/>
                <a:cs typeface="NikoshBAN" pitchFamily="2" charset="0"/>
              </a:rPr>
              <a:t> আসবে, আবার মাউস ক্লিক করলে লেখাটি চলে যাবে এবং একটি ভিডিও অপশন আসবে, ভিডিও অপশনটির উপর কার্সার রেখে মাউস একবার ক্লিক করলে ভিডিও টি চলবে। আবার মাউস ক্লিক করলে ভিডিওটি চলে যাবে এবং একটি </a:t>
            </a:r>
            <a:r>
              <a:rPr lang="bn-IN" dirty="0" smtClean="0">
                <a:latin typeface="NikoshBAN" pitchFamily="2" charset="0"/>
                <a:cs typeface="NikoshBAN" pitchFamily="2" charset="0"/>
              </a:rPr>
              <a:t>ছবি</a:t>
            </a:r>
            <a:r>
              <a:rPr lang="bn-IN" baseline="0" dirty="0" smtClean="0">
                <a:latin typeface="NikoshBAN" pitchFamily="2" charset="0"/>
                <a:cs typeface="NikoshBAN" pitchFamily="2" charset="0"/>
              </a:rPr>
              <a:t> আসাবে এরপর ছাত্রদের প্রাশ্ন করতে হবে “</a:t>
            </a:r>
            <a:r>
              <a:rPr lang="bn-IN" dirty="0" smtClean="0">
                <a:latin typeface="NikoshBAN" pitchFamily="2" charset="0"/>
                <a:cs typeface="NikoshBAN" pitchFamily="2" charset="0"/>
              </a:rPr>
              <a:t>হ্যান্ড টুলস বা অটোমোটিভ হ্যান্ড টুলস কী?</a:t>
            </a:r>
            <a:r>
              <a:rPr lang="bn-IN" baseline="0" dirty="0" smtClean="0">
                <a:latin typeface="NikoshBAN" pitchFamily="2" charset="0"/>
                <a:cs typeface="NikoshBAN" pitchFamily="2" charset="0"/>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C4D81B7C-E234-42B6-943B-2503C72510F7}"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IN" dirty="0" smtClean="0"/>
              <a:t>স্ল্যাইটে</a:t>
            </a:r>
            <a:r>
              <a:rPr lang="bn-IN" baseline="0" dirty="0" smtClean="0"/>
              <a:t> মাউস ক্লিক করলে “ধন্যবাদ” লেখটি আসবে।</a:t>
            </a:r>
            <a:endParaRPr lang="en-US" dirty="0"/>
          </a:p>
        </p:txBody>
      </p:sp>
      <p:sp>
        <p:nvSpPr>
          <p:cNvPr id="4" name="Slide Number Placeholder 3"/>
          <p:cNvSpPr>
            <a:spLocks noGrp="1"/>
          </p:cNvSpPr>
          <p:nvPr>
            <p:ph type="sldNum" sz="quarter" idx="10"/>
          </p:nvPr>
        </p:nvSpPr>
        <p:spPr/>
        <p:txBody>
          <a:bodyPr/>
          <a:lstStyle/>
          <a:p>
            <a:fld id="{C4D81B7C-E234-42B6-943B-2503C72510F7}"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74.jpe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jpe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85800" y="914400"/>
            <a:ext cx="7239000"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fontAlgn="auto">
              <a:spcBef>
                <a:spcPts val="0"/>
              </a:spcBef>
              <a:spcAft>
                <a:spcPts val="0"/>
              </a:spcAft>
              <a:defRPr/>
            </a:pPr>
            <a:r>
              <a:rPr lang="bn-BD" sz="3200" dirty="0">
                <a:latin typeface="NikoshBAN" pitchFamily="2" charset="0"/>
                <a:cs typeface="NikoshBAN" pitchFamily="2" charset="0"/>
              </a:rPr>
              <a:t>এই স্লাইডটি সম্মানিত শিক্ষকবৃন্দের জন্য। </a:t>
            </a:r>
          </a:p>
          <a:p>
            <a:pPr fontAlgn="auto">
              <a:spcBef>
                <a:spcPts val="0"/>
              </a:spcBef>
              <a:spcAft>
                <a:spcPts val="0"/>
              </a:spcAft>
              <a:defRPr/>
            </a:pPr>
            <a:r>
              <a:rPr lang="bn-BD" sz="3200" dirty="0">
                <a:latin typeface="NikoshBAN" pitchFamily="2" charset="0"/>
                <a:cs typeface="NikoshBAN" pitchFamily="2" charset="0"/>
              </a:rPr>
              <a:t> তাই স্লাইডটি হাইড করে রাখা হয়েছে। </a:t>
            </a:r>
            <a:endParaRPr lang="en-US" sz="3200" dirty="0">
              <a:latin typeface="NikoshBAN" pitchFamily="2" charset="0"/>
              <a:cs typeface="NikoshBAN" pitchFamily="2" charset="0"/>
            </a:endParaRPr>
          </a:p>
        </p:txBody>
      </p:sp>
      <p:sp>
        <p:nvSpPr>
          <p:cNvPr id="3" name="TextBox 2"/>
          <p:cNvSpPr txBox="1"/>
          <p:nvPr/>
        </p:nvSpPr>
        <p:spPr>
          <a:xfrm>
            <a:off x="533400" y="2362200"/>
            <a:ext cx="8048625" cy="16312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bn-BD" sz="2000" dirty="0">
                <a:latin typeface="NikoshBAN" pitchFamily="2" charset="0"/>
                <a:cs typeface="NikoshBAN" pitchFamily="2" charset="0"/>
              </a:rPr>
              <a:t>এই পাঠটি শ্রেণিকক্ষে উপস্থাপনের সময় প্রয়োজনীয় পরামর্শ প্রতিটি</a:t>
            </a:r>
          </a:p>
          <a:p>
            <a:pPr fontAlgn="auto">
              <a:spcBef>
                <a:spcPts val="0"/>
              </a:spcBef>
              <a:spcAft>
                <a:spcPts val="0"/>
              </a:spcAft>
              <a:defRPr/>
            </a:pPr>
            <a:r>
              <a:rPr lang="bn-BD" sz="2000" dirty="0">
                <a:latin typeface="NikoshBAN" pitchFamily="2" charset="0"/>
                <a:cs typeface="NikoshBAN" pitchFamily="2" charset="0"/>
              </a:rPr>
              <a:t>স্লাইডের নিচে অর্থাৎ </a:t>
            </a:r>
            <a:r>
              <a:rPr lang="en-US" sz="2000" dirty="0">
                <a:latin typeface="NikoshBAN" pitchFamily="2" charset="0"/>
                <a:cs typeface="NikoshBAN" pitchFamily="2" charset="0"/>
              </a:rPr>
              <a:t>Slide Note </a:t>
            </a:r>
            <a:r>
              <a:rPr lang="bn-BD" sz="2000" dirty="0">
                <a:latin typeface="NikoshBAN" pitchFamily="2" charset="0"/>
                <a:cs typeface="NikoshBAN" pitchFamily="2" charset="0"/>
              </a:rPr>
              <a:t>এ সংযোজন করা হয়েছে</a:t>
            </a:r>
            <a:r>
              <a:rPr lang="en-US" sz="2000" dirty="0">
                <a:latin typeface="NikoshBAN" pitchFamily="2" charset="0"/>
                <a:cs typeface="NikoshBAN" pitchFamily="2" charset="0"/>
              </a:rPr>
              <a:t> </a:t>
            </a:r>
            <a:endParaRPr lang="bn-BD" sz="2000" dirty="0">
              <a:latin typeface="NikoshBAN" pitchFamily="2" charset="0"/>
              <a:cs typeface="NikoshBAN" pitchFamily="2" charset="0"/>
            </a:endParaRPr>
          </a:p>
          <a:p>
            <a:pPr fontAlgn="auto">
              <a:spcBef>
                <a:spcPts val="0"/>
              </a:spcBef>
              <a:spcAft>
                <a:spcPts val="0"/>
              </a:spcAft>
              <a:defRPr/>
            </a:pPr>
            <a:r>
              <a:rPr lang="bn-BD" sz="2000" dirty="0">
                <a:latin typeface="NikoshBAN" pitchFamily="2" charset="0"/>
                <a:cs typeface="NikoshBAN" pitchFamily="2" charset="0"/>
              </a:rPr>
              <a:t>যাতে শ্রেণিকার্যক্রম শিক্ষার্থীদের সক্রিয় অংশগ্রহনে পাঠটি শিক্ষার্থীকেন্দ্রিক</a:t>
            </a:r>
          </a:p>
          <a:p>
            <a:pPr fontAlgn="auto">
              <a:spcBef>
                <a:spcPts val="0"/>
              </a:spcBef>
              <a:spcAft>
                <a:spcPts val="0"/>
              </a:spcAft>
              <a:defRPr/>
            </a:pPr>
            <a:r>
              <a:rPr lang="bn-BD" sz="2000" dirty="0" smtClean="0">
                <a:latin typeface="NikoshBAN" pitchFamily="2" charset="0"/>
                <a:cs typeface="NikoshBAN" pitchFamily="2" charset="0"/>
              </a:rPr>
              <a:t>হয়</a:t>
            </a:r>
            <a:r>
              <a:rPr lang="bn-BD" sz="2000" dirty="0">
                <a:latin typeface="NikoshBAN" pitchFamily="2" charset="0"/>
                <a:cs typeface="NikoshBAN" pitchFamily="2" charset="0"/>
              </a:rPr>
              <a:t>। আশা করি সম্মানিত শিক্ষকগণ পাঠটি উপস্থাপনের পূর্বে  উল্লেখিত</a:t>
            </a:r>
          </a:p>
          <a:p>
            <a:pPr fontAlgn="auto">
              <a:spcBef>
                <a:spcPts val="0"/>
              </a:spcBef>
              <a:spcAft>
                <a:spcPts val="0"/>
              </a:spcAft>
              <a:defRPr/>
            </a:pPr>
            <a:r>
              <a:rPr lang="en-US" sz="2000" dirty="0" smtClean="0">
                <a:latin typeface="NikoshBAN" pitchFamily="2" charset="0"/>
                <a:cs typeface="NikoshBAN" pitchFamily="2" charset="0"/>
              </a:rPr>
              <a:t>Note </a:t>
            </a:r>
            <a:r>
              <a:rPr lang="bn-BD" sz="2000" dirty="0">
                <a:latin typeface="NikoshBAN" pitchFamily="2" charset="0"/>
                <a:cs typeface="NikoshBAN" pitchFamily="2" charset="0"/>
              </a:rPr>
              <a:t>দেখে নেবেন</a:t>
            </a:r>
            <a:r>
              <a:rPr lang="en-US" sz="2000" dirty="0">
                <a:latin typeface="NikoshBAN" pitchFamily="2" charset="0"/>
                <a:cs typeface="NikoshBAN" pitchFamily="2" charset="0"/>
              </a:rPr>
              <a:t> </a:t>
            </a:r>
            <a:r>
              <a:rPr lang="bn-BD" sz="2000" dirty="0">
                <a:latin typeface="NikoshBAN" pitchFamily="2" charset="0"/>
                <a:cs typeface="NikoshBAN" pitchFamily="2" charset="0"/>
              </a:rPr>
              <a:t>এবং </a:t>
            </a:r>
            <a:r>
              <a:rPr lang="en-US" sz="2000" dirty="0">
                <a:latin typeface="NikoshBAN" pitchFamily="2" charset="0"/>
                <a:cs typeface="NikoshBAN" pitchFamily="2" charset="0"/>
              </a:rPr>
              <a:t>F</a:t>
            </a:r>
            <a:r>
              <a:rPr lang="en-US" sz="2000" dirty="0">
                <a:latin typeface="Times New Roman" pitchFamily="18" charset="0"/>
                <a:cs typeface="Times New Roman" pitchFamily="18" charset="0"/>
              </a:rPr>
              <a:t>5 </a:t>
            </a:r>
            <a:r>
              <a:rPr lang="bn-BD" sz="2000" dirty="0">
                <a:latin typeface="NikoshBAN" pitchFamily="2" charset="0"/>
                <a:cs typeface="NikoshBAN" pitchFamily="2" charset="0"/>
              </a:rPr>
              <a:t>চেপে উপস্থাপন শুরু করতে পারেন।</a:t>
            </a:r>
            <a:endParaRPr lang="en-US" sz="2000" dirty="0">
              <a:latin typeface="NikoshBAN" pitchFamily="2" charset="0"/>
              <a:cs typeface="NikoshBAN" pitchFamily="2"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0200" y="152400"/>
            <a:ext cx="3383280"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বিভিন্ন প্রকার </a:t>
            </a:r>
            <a:r>
              <a:rPr lang="bn-IN" dirty="0" smtClean="0">
                <a:latin typeface="NikoshBAN" pitchFamily="2" charset="0"/>
                <a:cs typeface="NikoshBAN" pitchFamily="2" charset="0"/>
              </a:rPr>
              <a:t>রেঞ্চ </a:t>
            </a:r>
            <a:endParaRPr lang="en-US" dirty="0">
              <a:latin typeface="NikoshBAN" pitchFamily="2" charset="0"/>
              <a:cs typeface="NikoshBAN" pitchFamily="2" charset="0"/>
            </a:endParaRPr>
          </a:p>
        </p:txBody>
      </p:sp>
      <p:pic>
        <p:nvPicPr>
          <p:cNvPr id="21508" name="Picture 4" descr="C:\Users\User.TTTC\Downloads\12436362-Wrench-is-an-illustration-of-one-closed-end-wrench-and-one-open-end-wrench--Stock-Vector.jpg"/>
          <p:cNvPicPr>
            <a:picLocks noChangeAspect="1" noChangeArrowheads="1"/>
          </p:cNvPicPr>
          <p:nvPr/>
        </p:nvPicPr>
        <p:blipFill>
          <a:blip r:embed="rId2" cstate="print"/>
          <a:srcRect b="55724"/>
          <a:stretch>
            <a:fillRect/>
          </a:stretch>
        </p:blipFill>
        <p:spPr bwMode="auto">
          <a:xfrm>
            <a:off x="0" y="685800"/>
            <a:ext cx="5120640" cy="990600"/>
          </a:xfrm>
          <a:prstGeom prst="rect">
            <a:avLst/>
          </a:prstGeom>
          <a:noFill/>
        </p:spPr>
      </p:pic>
      <p:pic>
        <p:nvPicPr>
          <p:cNvPr id="7" name="Picture 4" descr="C:\Users\User.TTTC\Downloads\12436362-Wrench-is-an-illustration-of-one-closed-end-wrench-and-one-open-end-wrench--Stock-Vector.jpg"/>
          <p:cNvPicPr>
            <a:picLocks noChangeAspect="1" noChangeArrowheads="1"/>
          </p:cNvPicPr>
          <p:nvPr/>
        </p:nvPicPr>
        <p:blipFill>
          <a:blip r:embed="rId2" cstate="print"/>
          <a:srcRect t="47682"/>
          <a:stretch>
            <a:fillRect/>
          </a:stretch>
        </p:blipFill>
        <p:spPr bwMode="auto">
          <a:xfrm>
            <a:off x="0" y="2052999"/>
            <a:ext cx="5120640" cy="1170537"/>
          </a:xfrm>
          <a:prstGeom prst="rect">
            <a:avLst/>
          </a:prstGeom>
          <a:noFill/>
        </p:spPr>
      </p:pic>
      <p:pic>
        <p:nvPicPr>
          <p:cNvPr id="21509" name="Picture 5" descr="C:\Users\User.TTTC\Downloads\53665.jpg"/>
          <p:cNvPicPr>
            <a:picLocks noChangeAspect="1" noChangeArrowheads="1"/>
          </p:cNvPicPr>
          <p:nvPr/>
        </p:nvPicPr>
        <p:blipFill>
          <a:blip r:embed="rId3" cstate="print"/>
          <a:srcRect l="21930" t="28451" r="20175" b="31246"/>
          <a:stretch>
            <a:fillRect/>
          </a:stretch>
        </p:blipFill>
        <p:spPr bwMode="auto">
          <a:xfrm>
            <a:off x="0" y="3600135"/>
            <a:ext cx="5029200" cy="1295400"/>
          </a:xfrm>
          <a:prstGeom prst="rect">
            <a:avLst/>
          </a:prstGeom>
          <a:noFill/>
        </p:spPr>
      </p:pic>
      <p:pic>
        <p:nvPicPr>
          <p:cNvPr id="21510" name="Picture 6" descr="C:\Users\User.TTTC\Downloads\PRO23040.png"/>
          <p:cNvPicPr>
            <a:picLocks noChangeAspect="1" noChangeArrowheads="1"/>
          </p:cNvPicPr>
          <p:nvPr/>
        </p:nvPicPr>
        <p:blipFill>
          <a:blip r:embed="rId4" cstate="print"/>
          <a:srcRect/>
          <a:stretch>
            <a:fillRect/>
          </a:stretch>
        </p:blipFill>
        <p:spPr bwMode="auto">
          <a:xfrm rot="5400000">
            <a:off x="5020717" y="1951812"/>
            <a:ext cx="5364482" cy="2314298"/>
          </a:xfrm>
          <a:prstGeom prst="rect">
            <a:avLst/>
          </a:prstGeom>
          <a:noFill/>
        </p:spPr>
      </p:pic>
      <p:pic>
        <p:nvPicPr>
          <p:cNvPr id="21511" name="Picture 7" descr="C:\Users\User.TTTC\Downloads\MAINh.jpg"/>
          <p:cNvPicPr>
            <a:picLocks noChangeAspect="1" noChangeArrowheads="1"/>
          </p:cNvPicPr>
          <p:nvPr/>
        </p:nvPicPr>
        <p:blipFill>
          <a:blip r:embed="rId5" cstate="print"/>
          <a:srcRect l="3333" t="37248" r="4000" b="40948"/>
          <a:stretch>
            <a:fillRect/>
          </a:stretch>
        </p:blipFill>
        <p:spPr bwMode="auto">
          <a:xfrm>
            <a:off x="381000" y="5181600"/>
            <a:ext cx="4419600" cy="1204865"/>
          </a:xfrm>
          <a:prstGeom prst="rect">
            <a:avLst/>
          </a:prstGeom>
          <a:noFill/>
        </p:spPr>
      </p:pic>
      <p:sp>
        <p:nvSpPr>
          <p:cNvPr id="11" name="Rectangle 10"/>
          <p:cNvSpPr/>
          <p:nvPr/>
        </p:nvSpPr>
        <p:spPr>
          <a:xfrm>
            <a:off x="1295400" y="1676400"/>
            <a:ext cx="265176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ওপেন অ্যান্ড রিং </a:t>
            </a:r>
            <a:r>
              <a:rPr lang="bn-IN" dirty="0" smtClean="0">
                <a:latin typeface="NikoshBAN" pitchFamily="2" charset="0"/>
                <a:cs typeface="NikoshBAN" pitchFamily="2" charset="0"/>
              </a:rPr>
              <a:t>রেঞ্চ </a:t>
            </a:r>
            <a:endParaRPr lang="en-US" dirty="0">
              <a:latin typeface="NikoshBAN" pitchFamily="2" charset="0"/>
              <a:cs typeface="NikoshBAN" pitchFamily="2" charset="0"/>
            </a:endParaRPr>
          </a:p>
        </p:txBody>
      </p:sp>
      <p:sp>
        <p:nvSpPr>
          <p:cNvPr id="12" name="Rectangle 11"/>
          <p:cNvSpPr/>
          <p:nvPr/>
        </p:nvSpPr>
        <p:spPr>
          <a:xfrm>
            <a:off x="1219200" y="3276600"/>
            <a:ext cx="210312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ওপেন অ্যান্ড </a:t>
            </a:r>
            <a:r>
              <a:rPr lang="bn-IN" dirty="0" smtClean="0">
                <a:latin typeface="NikoshBAN" pitchFamily="2" charset="0"/>
                <a:cs typeface="NikoshBAN" pitchFamily="2" charset="0"/>
              </a:rPr>
              <a:t>রেঞ্চ </a:t>
            </a:r>
            <a:endParaRPr lang="en-US" dirty="0">
              <a:latin typeface="NikoshBAN" pitchFamily="2" charset="0"/>
              <a:cs typeface="NikoshBAN" pitchFamily="2" charset="0"/>
            </a:endParaRPr>
          </a:p>
        </p:txBody>
      </p:sp>
      <p:sp>
        <p:nvSpPr>
          <p:cNvPr id="13" name="Rectangle 12"/>
          <p:cNvSpPr/>
          <p:nvPr/>
        </p:nvSpPr>
        <p:spPr>
          <a:xfrm>
            <a:off x="1524000" y="4724400"/>
            <a:ext cx="2286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এডজাস্টেবল  </a:t>
            </a:r>
            <a:r>
              <a:rPr lang="bn-IN" dirty="0" smtClean="0">
                <a:latin typeface="NikoshBAN" pitchFamily="2" charset="0"/>
                <a:cs typeface="NikoshBAN" pitchFamily="2" charset="0"/>
              </a:rPr>
              <a:t>রেঞ্চ </a:t>
            </a:r>
            <a:endParaRPr lang="en-US" dirty="0">
              <a:latin typeface="NikoshBAN" pitchFamily="2" charset="0"/>
              <a:cs typeface="NikoshBAN" pitchFamily="2" charset="0"/>
            </a:endParaRPr>
          </a:p>
        </p:txBody>
      </p:sp>
      <p:sp>
        <p:nvSpPr>
          <p:cNvPr id="14" name="Rectangle 13"/>
          <p:cNvSpPr/>
          <p:nvPr/>
        </p:nvSpPr>
        <p:spPr>
          <a:xfrm>
            <a:off x="838200" y="6248400"/>
            <a:ext cx="1371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টর্ক </a:t>
            </a:r>
            <a:r>
              <a:rPr lang="bn-IN" dirty="0" smtClean="0">
                <a:latin typeface="NikoshBAN" pitchFamily="2" charset="0"/>
                <a:cs typeface="NikoshBAN" pitchFamily="2" charset="0"/>
              </a:rPr>
              <a:t>রেঞ্চ </a:t>
            </a:r>
            <a:endParaRPr lang="en-US" dirty="0">
              <a:latin typeface="NikoshBAN" pitchFamily="2" charset="0"/>
              <a:cs typeface="NikoshBAN" pitchFamily="2" charset="0"/>
            </a:endParaRPr>
          </a:p>
        </p:txBody>
      </p:sp>
      <p:sp>
        <p:nvSpPr>
          <p:cNvPr id="15" name="Rectangle 14"/>
          <p:cNvSpPr/>
          <p:nvPr/>
        </p:nvSpPr>
        <p:spPr>
          <a:xfrm>
            <a:off x="6995160" y="6248400"/>
            <a:ext cx="192024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সকেট </a:t>
            </a:r>
            <a:r>
              <a:rPr lang="bn-IN" dirty="0" smtClean="0">
                <a:latin typeface="NikoshBAN" pitchFamily="2" charset="0"/>
                <a:cs typeface="NikoshBAN" pitchFamily="2" charset="0"/>
              </a:rPr>
              <a:t>রেঞ্চ সেট</a:t>
            </a:r>
            <a:endParaRPr lang="en-US" dirty="0">
              <a:latin typeface="NikoshBAN" pitchFamily="2" charset="0"/>
              <a:cs typeface="NikoshBAN" pitchFamily="2" charset="0"/>
            </a:endParaRPr>
          </a:p>
        </p:txBody>
      </p:sp>
      <p:pic>
        <p:nvPicPr>
          <p:cNvPr id="16" name="Picture 15" descr="vxpw-h10.jpg"/>
          <p:cNvPicPr>
            <a:picLocks noChangeAspect="1"/>
          </p:cNvPicPr>
          <p:nvPr/>
        </p:nvPicPr>
        <p:blipFill>
          <a:blip r:embed="rId6" cstate="print"/>
          <a:srcRect l="7500" t="17580" r="5833" b="21903"/>
          <a:stretch>
            <a:fillRect/>
          </a:stretch>
        </p:blipFill>
        <p:spPr>
          <a:xfrm rot="5400000">
            <a:off x="3243947" y="2623453"/>
            <a:ext cx="4789706" cy="1371600"/>
          </a:xfrm>
          <a:prstGeom prst="rect">
            <a:avLst/>
          </a:prstGeom>
        </p:spPr>
      </p:pic>
      <p:sp>
        <p:nvSpPr>
          <p:cNvPr id="17" name="Rectangle 16"/>
          <p:cNvSpPr/>
          <p:nvPr/>
        </p:nvSpPr>
        <p:spPr>
          <a:xfrm>
            <a:off x="4922520" y="6248400"/>
            <a:ext cx="155448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পাইপ  </a:t>
            </a:r>
            <a:r>
              <a:rPr lang="bn-IN" dirty="0" smtClean="0">
                <a:latin typeface="NikoshBAN" pitchFamily="2" charset="0"/>
                <a:cs typeface="NikoshBAN" pitchFamily="2" charset="0"/>
              </a:rPr>
              <a:t>রেঞ্চ </a:t>
            </a:r>
            <a:endParaRPr lang="en-US"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diamond(in)">
                                      <p:cBhvr>
                                        <p:cTn id="12" dur="20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downRigh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down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509"/>
                                        </p:tgtEl>
                                        <p:attrNameLst>
                                          <p:attrName>style.visibility</p:attrName>
                                        </p:attrNameLst>
                                      </p:cBhvr>
                                      <p:to>
                                        <p:strVal val="visible"/>
                                      </p:to>
                                    </p:set>
                                    <p:animEffect transition="in" filter="dissolve">
                                      <p:cBhvr>
                                        <p:cTn id="32" dur="500"/>
                                        <p:tgtEl>
                                          <p:spTgt spid="21509"/>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1511"/>
                                        </p:tgtEl>
                                        <p:attrNameLst>
                                          <p:attrName>style.visibility</p:attrName>
                                        </p:attrNameLst>
                                      </p:cBhvr>
                                      <p:to>
                                        <p:strVal val="visible"/>
                                      </p:to>
                                    </p:set>
                                    <p:animEffect transition="in" filter="dissolve">
                                      <p:cBhvr>
                                        <p:cTn id="42" dur="500"/>
                                        <p:tgtEl>
                                          <p:spTgt spid="21511"/>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strips(downRigh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21510"/>
                                        </p:tgtEl>
                                        <p:attrNameLst>
                                          <p:attrName>style.visibility</p:attrName>
                                        </p:attrNameLst>
                                      </p:cBhvr>
                                      <p:to>
                                        <p:strVal val="visible"/>
                                      </p:to>
                                    </p:set>
                                    <p:animEffect transition="in" filter="diamond(in)">
                                      <p:cBhvr>
                                        <p:cTn id="52" dur="2000"/>
                                        <p:tgtEl>
                                          <p:spTgt spid="2151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dissolv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dissolv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6"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strips(downRight)">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er.TTTC\Downloads\New folder\scrow driver.jpg"/>
          <p:cNvPicPr>
            <a:picLocks noChangeAspect="1" noChangeArrowheads="1"/>
          </p:cNvPicPr>
          <p:nvPr/>
        </p:nvPicPr>
        <p:blipFill>
          <a:blip r:embed="rId2" cstate="print"/>
          <a:srcRect l="25939" t="3385" r="49060" b="2958"/>
          <a:stretch>
            <a:fillRect/>
          </a:stretch>
        </p:blipFill>
        <p:spPr bwMode="auto">
          <a:xfrm rot="5400000">
            <a:off x="3208094" y="-2750892"/>
            <a:ext cx="2362201" cy="8168788"/>
          </a:xfrm>
          <a:prstGeom prst="rect">
            <a:avLst/>
          </a:prstGeom>
          <a:noFill/>
        </p:spPr>
      </p:pic>
      <p:pic>
        <p:nvPicPr>
          <p:cNvPr id="3" name="Picture 2" descr="C:\Users\User.TTTC\Downloads\New folder\scrow driver.jpg"/>
          <p:cNvPicPr>
            <a:picLocks noChangeAspect="1" noChangeArrowheads="1"/>
          </p:cNvPicPr>
          <p:nvPr/>
        </p:nvPicPr>
        <p:blipFill>
          <a:blip r:embed="rId3" cstate="print"/>
          <a:srcRect l="3125" t="23130" r="74061" b="2958"/>
          <a:stretch>
            <a:fillRect/>
          </a:stretch>
        </p:blipFill>
        <p:spPr bwMode="auto">
          <a:xfrm rot="5400000">
            <a:off x="2959466" y="469535"/>
            <a:ext cx="2667001" cy="7976333"/>
          </a:xfrm>
          <a:prstGeom prst="rect">
            <a:avLst/>
          </a:prstGeom>
          <a:noFill/>
        </p:spPr>
      </p:pic>
      <p:sp>
        <p:nvSpPr>
          <p:cNvPr id="4" name="Rectangle 3"/>
          <p:cNvSpPr/>
          <p:nvPr/>
        </p:nvSpPr>
        <p:spPr>
          <a:xfrm>
            <a:off x="3429000" y="2819400"/>
            <a:ext cx="2286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 ফ্লাট স্ক্রু-ডাইভার</a:t>
            </a:r>
            <a:endParaRPr lang="en-US" sz="2000" dirty="0">
              <a:latin typeface="NikoshBAN" pitchFamily="2" charset="0"/>
              <a:cs typeface="NikoshBAN" pitchFamily="2" charset="0"/>
            </a:endParaRPr>
          </a:p>
        </p:txBody>
      </p:sp>
      <p:sp>
        <p:nvSpPr>
          <p:cNvPr id="5" name="Rectangle 4"/>
          <p:cNvSpPr/>
          <p:nvPr/>
        </p:nvSpPr>
        <p:spPr>
          <a:xfrm>
            <a:off x="3200400" y="6172200"/>
            <a:ext cx="246888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স্কয়ার  স্ক্রু-ডাইভার</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86100" y="91440"/>
            <a:ext cx="3566160" cy="518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বিভিন্ন প্রকার প্ল্যায়ার্স</a:t>
            </a:r>
            <a:endParaRPr lang="en-US" dirty="0">
              <a:latin typeface="NikoshBAN" pitchFamily="2" charset="0"/>
              <a:cs typeface="NikoshBAN" pitchFamily="2" charset="0"/>
            </a:endParaRPr>
          </a:p>
        </p:txBody>
      </p:sp>
      <p:pic>
        <p:nvPicPr>
          <p:cNvPr id="4" name="Picture 3" descr="combination-plier-726u-b.jpg"/>
          <p:cNvPicPr>
            <a:picLocks noChangeAspect="1"/>
          </p:cNvPicPr>
          <p:nvPr/>
        </p:nvPicPr>
        <p:blipFill>
          <a:blip r:embed="rId2" cstate="print"/>
          <a:stretch>
            <a:fillRect/>
          </a:stretch>
        </p:blipFill>
        <p:spPr>
          <a:xfrm>
            <a:off x="243840" y="761994"/>
            <a:ext cx="4785360" cy="1934273"/>
          </a:xfrm>
          <a:prstGeom prst="rect">
            <a:avLst/>
          </a:prstGeom>
        </p:spPr>
      </p:pic>
      <p:sp>
        <p:nvSpPr>
          <p:cNvPr id="16" name="Rectangle 15"/>
          <p:cNvSpPr/>
          <p:nvPr/>
        </p:nvSpPr>
        <p:spPr>
          <a:xfrm>
            <a:off x="838200" y="2819400"/>
            <a:ext cx="3733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ইন্সুলেটর যুক্ত কম্বিনেসন প্ল্যায়ার্স </a:t>
            </a:r>
            <a:endParaRPr lang="en-US" dirty="0">
              <a:latin typeface="NikoshBAN" pitchFamily="2" charset="0"/>
              <a:cs typeface="NikoshBAN" pitchFamily="2" charset="0"/>
            </a:endParaRPr>
          </a:p>
        </p:txBody>
      </p:sp>
      <p:pic>
        <p:nvPicPr>
          <p:cNvPr id="18438" name="Picture 6" descr="C:\Users\User.TTTC\Downloads\Pliers\combination-plier-9536n-b.jpg"/>
          <p:cNvPicPr>
            <a:picLocks noChangeAspect="1" noChangeArrowheads="1"/>
          </p:cNvPicPr>
          <p:nvPr/>
        </p:nvPicPr>
        <p:blipFill>
          <a:blip r:embed="rId3" cstate="print"/>
          <a:srcRect/>
          <a:stretch>
            <a:fillRect/>
          </a:stretch>
        </p:blipFill>
        <p:spPr bwMode="auto">
          <a:xfrm>
            <a:off x="198120" y="3612896"/>
            <a:ext cx="5303520" cy="1797304"/>
          </a:xfrm>
          <a:prstGeom prst="rect">
            <a:avLst/>
          </a:prstGeom>
          <a:noFill/>
        </p:spPr>
      </p:pic>
      <p:pic>
        <p:nvPicPr>
          <p:cNvPr id="18" name="Picture 5" descr="C:\Users\User.TTTC\Downloads\Pliers\Wire Stripping Pliers with spring.jpg"/>
          <p:cNvPicPr>
            <a:picLocks noChangeAspect="1" noChangeArrowheads="1"/>
          </p:cNvPicPr>
          <p:nvPr/>
        </p:nvPicPr>
        <p:blipFill>
          <a:blip r:embed="rId4" cstate="print"/>
          <a:srcRect l="517" t="14761" r="13083" b="13288"/>
          <a:stretch>
            <a:fillRect/>
          </a:stretch>
        </p:blipFill>
        <p:spPr bwMode="auto">
          <a:xfrm>
            <a:off x="5158740" y="618906"/>
            <a:ext cx="3749040" cy="2048094"/>
          </a:xfrm>
          <a:prstGeom prst="rect">
            <a:avLst/>
          </a:prstGeom>
          <a:noFill/>
        </p:spPr>
      </p:pic>
      <p:sp>
        <p:nvSpPr>
          <p:cNvPr id="19" name="Rectangle 18"/>
          <p:cNvSpPr/>
          <p:nvPr/>
        </p:nvSpPr>
        <p:spPr>
          <a:xfrm>
            <a:off x="5722620" y="2743200"/>
            <a:ext cx="237744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ওয়ার কাটিং প্ল্যায়ার্স </a:t>
            </a:r>
            <a:r>
              <a:rPr lang="bn-IN" dirty="0" smtClean="0">
                <a:latin typeface="NikoshBAN" pitchFamily="2" charset="0"/>
                <a:cs typeface="NikoshBAN" pitchFamily="2" charset="0"/>
              </a:rPr>
              <a:t> </a:t>
            </a:r>
            <a:endParaRPr lang="en-US" dirty="0">
              <a:latin typeface="NikoshBAN" pitchFamily="2" charset="0"/>
              <a:cs typeface="NikoshBAN" pitchFamily="2" charset="0"/>
            </a:endParaRPr>
          </a:p>
        </p:txBody>
      </p:sp>
      <p:pic>
        <p:nvPicPr>
          <p:cNvPr id="18439" name="Picture 7" descr="C:\Users\User.TTTC\Downloads\Pliers\compact-bolt-cutters-8BC-b.jpg"/>
          <p:cNvPicPr>
            <a:picLocks noChangeAspect="1" noChangeArrowheads="1"/>
          </p:cNvPicPr>
          <p:nvPr/>
        </p:nvPicPr>
        <p:blipFill>
          <a:blip r:embed="rId5" cstate="print"/>
          <a:srcRect/>
          <a:stretch>
            <a:fillRect/>
          </a:stretch>
        </p:blipFill>
        <p:spPr bwMode="auto">
          <a:xfrm>
            <a:off x="5295900" y="3352800"/>
            <a:ext cx="3474720" cy="2362200"/>
          </a:xfrm>
          <a:prstGeom prst="rect">
            <a:avLst/>
          </a:prstGeom>
          <a:noFill/>
        </p:spPr>
      </p:pic>
      <p:sp>
        <p:nvSpPr>
          <p:cNvPr id="21" name="Rectangle 20"/>
          <p:cNvSpPr/>
          <p:nvPr/>
        </p:nvSpPr>
        <p:spPr>
          <a:xfrm>
            <a:off x="5562600" y="5791200"/>
            <a:ext cx="329184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ক্লাম্পিং ব্লোট কাটিং প্ল্যায়ার্স </a:t>
            </a:r>
            <a:r>
              <a:rPr lang="bn-IN" dirty="0" smtClean="0">
                <a:latin typeface="NikoshBAN" pitchFamily="2" charset="0"/>
                <a:cs typeface="NikoshBAN" pitchFamily="2" charset="0"/>
              </a:rPr>
              <a:t> </a:t>
            </a:r>
            <a:endParaRPr lang="en-US" dirty="0">
              <a:latin typeface="NikoshBAN" pitchFamily="2" charset="0"/>
              <a:cs typeface="NikoshBAN" pitchFamily="2" charset="0"/>
            </a:endParaRPr>
          </a:p>
        </p:txBody>
      </p:sp>
      <p:sp>
        <p:nvSpPr>
          <p:cNvPr id="22" name="Rectangle 21"/>
          <p:cNvSpPr/>
          <p:nvPr/>
        </p:nvSpPr>
        <p:spPr>
          <a:xfrm>
            <a:off x="838200" y="5943600"/>
            <a:ext cx="402336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ইন্সুলেটর ছাড়া কম্বিনেসন প্ল্যায়ার্স </a:t>
            </a:r>
            <a:r>
              <a:rPr lang="bn-IN" dirty="0" smtClean="0">
                <a:latin typeface="NikoshBAN" pitchFamily="2" charset="0"/>
                <a:cs typeface="NikoshBAN" pitchFamily="2" charset="0"/>
              </a:rPr>
              <a:t> </a:t>
            </a:r>
            <a:endParaRPr lang="en-US"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downRigh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18438"/>
                                        </p:tgtEl>
                                        <p:attrNameLst>
                                          <p:attrName>style.visibility</p:attrName>
                                        </p:attrNameLst>
                                      </p:cBhvr>
                                      <p:to>
                                        <p:strVal val="visible"/>
                                      </p:to>
                                    </p:set>
                                    <p:animEffect transition="in" filter="diamond(in)">
                                      <p:cBhvr>
                                        <p:cTn id="30" dur="2000"/>
                                        <p:tgtEl>
                                          <p:spTgt spid="1843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9" fill="hold" nodeType="clickEffect">
                                  <p:stCondLst>
                                    <p:cond delay="0"/>
                                  </p:stCondLst>
                                  <p:childTnLst>
                                    <p:set>
                                      <p:cBhvr>
                                        <p:cTn id="39" dur="1" fill="hold">
                                          <p:stCondLst>
                                            <p:cond delay="0"/>
                                          </p:stCondLst>
                                        </p:cTn>
                                        <p:tgtEl>
                                          <p:spTgt spid="18439"/>
                                        </p:tgtEl>
                                        <p:attrNameLst>
                                          <p:attrName>style.visibility</p:attrName>
                                        </p:attrNameLst>
                                      </p:cBhvr>
                                      <p:to>
                                        <p:strVal val="visible"/>
                                      </p:to>
                                    </p:set>
                                    <p:animEffect transition="in" filter="strips(upLeft)">
                                      <p:cBhvr>
                                        <p:cTn id="40" dur="500"/>
                                        <p:tgtEl>
                                          <p:spTgt spid="1843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9"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User.TTTC\Downloads\Pliers\Flat Nose Pliers with spring.jpg"/>
          <p:cNvPicPr>
            <a:picLocks noChangeAspect="1" noChangeArrowheads="1"/>
          </p:cNvPicPr>
          <p:nvPr/>
        </p:nvPicPr>
        <p:blipFill>
          <a:blip r:embed="rId2" cstate="print"/>
          <a:srcRect l="6367" t="31645" r="6433" b="7905"/>
          <a:stretch>
            <a:fillRect/>
          </a:stretch>
        </p:blipFill>
        <p:spPr bwMode="auto">
          <a:xfrm>
            <a:off x="243840" y="685800"/>
            <a:ext cx="4594670" cy="1981200"/>
          </a:xfrm>
          <a:prstGeom prst="rect">
            <a:avLst/>
          </a:prstGeom>
          <a:noFill/>
        </p:spPr>
      </p:pic>
      <p:sp>
        <p:nvSpPr>
          <p:cNvPr id="3" name="Rectangle 2"/>
          <p:cNvSpPr/>
          <p:nvPr/>
        </p:nvSpPr>
        <p:spPr>
          <a:xfrm>
            <a:off x="1066800" y="2590800"/>
            <a:ext cx="2743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bg1"/>
                </a:solidFill>
                <a:latin typeface="NikoshBAN" pitchFamily="2" charset="0"/>
                <a:cs typeface="NikoshBAN" pitchFamily="2" charset="0"/>
              </a:rPr>
              <a:t>ফ্লট নোচ প্ল্যায়ার্স </a:t>
            </a:r>
            <a:r>
              <a:rPr lang="bn-IN"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sp>
        <p:nvSpPr>
          <p:cNvPr id="5" name="Rectangle 4"/>
          <p:cNvSpPr/>
          <p:nvPr/>
        </p:nvSpPr>
        <p:spPr>
          <a:xfrm>
            <a:off x="1295400" y="5943600"/>
            <a:ext cx="2743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800" dirty="0" smtClean="0">
                <a:solidFill>
                  <a:schemeClr val="bg1"/>
                </a:solidFill>
                <a:latin typeface="NikoshBAN" pitchFamily="2" charset="0"/>
                <a:cs typeface="NikoshBAN" pitchFamily="2" charset="0"/>
              </a:rPr>
              <a:t>লং নোচ প্ল্যায়ার্স </a:t>
            </a:r>
            <a:r>
              <a:rPr lang="bn-IN"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pic>
        <p:nvPicPr>
          <p:cNvPr id="7" name="Picture 3" descr="C:\Users\User.TTTC\Downloads\Pliers\short-nose-pliers.png"/>
          <p:cNvPicPr>
            <a:picLocks noChangeAspect="1" noChangeArrowheads="1"/>
          </p:cNvPicPr>
          <p:nvPr/>
        </p:nvPicPr>
        <p:blipFill>
          <a:blip r:embed="rId3" cstate="print"/>
          <a:srcRect/>
          <a:stretch>
            <a:fillRect/>
          </a:stretch>
        </p:blipFill>
        <p:spPr bwMode="auto">
          <a:xfrm>
            <a:off x="5029200" y="609600"/>
            <a:ext cx="3352800" cy="1600200"/>
          </a:xfrm>
          <a:prstGeom prst="rect">
            <a:avLst/>
          </a:prstGeom>
          <a:noFill/>
        </p:spPr>
      </p:pic>
      <p:sp>
        <p:nvSpPr>
          <p:cNvPr id="8" name="Rectangle 7"/>
          <p:cNvSpPr/>
          <p:nvPr/>
        </p:nvSpPr>
        <p:spPr>
          <a:xfrm>
            <a:off x="5791200" y="2438400"/>
            <a:ext cx="239268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bg1"/>
                </a:solidFill>
                <a:latin typeface="NikoshBAN" pitchFamily="2" charset="0"/>
                <a:cs typeface="NikoshBAN" pitchFamily="2" charset="0"/>
              </a:rPr>
              <a:t>সর্ট নোচ প্ল্যায়ার্স </a:t>
            </a:r>
            <a:r>
              <a:rPr lang="bn-IN"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sp>
        <p:nvSpPr>
          <p:cNvPr id="11" name="Rectangle 10"/>
          <p:cNvSpPr/>
          <p:nvPr/>
        </p:nvSpPr>
        <p:spPr>
          <a:xfrm>
            <a:off x="5257800" y="6096000"/>
            <a:ext cx="289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bg1"/>
                </a:solidFill>
                <a:latin typeface="NikoshBAN" pitchFamily="2" charset="0"/>
                <a:cs typeface="NikoshBAN" pitchFamily="2" charset="0"/>
              </a:rPr>
              <a:t> রাউন নোচ প্ল্যায়ার্স </a:t>
            </a:r>
            <a:r>
              <a:rPr lang="bn-IN"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pic>
        <p:nvPicPr>
          <p:cNvPr id="19460" name="Picture 4" descr="C:\Users\User.TTTC\Downloads\Pliers\round-nose-plier-L.jpg"/>
          <p:cNvPicPr>
            <a:picLocks noChangeAspect="1" noChangeArrowheads="1"/>
          </p:cNvPicPr>
          <p:nvPr/>
        </p:nvPicPr>
        <p:blipFill>
          <a:blip r:embed="rId4" cstate="print"/>
          <a:srcRect/>
          <a:stretch>
            <a:fillRect/>
          </a:stretch>
        </p:blipFill>
        <p:spPr bwMode="auto">
          <a:xfrm>
            <a:off x="4953000" y="3352800"/>
            <a:ext cx="3429000" cy="2511736"/>
          </a:xfrm>
          <a:prstGeom prst="rect">
            <a:avLst/>
          </a:prstGeom>
          <a:noFill/>
        </p:spPr>
      </p:pic>
      <p:pic>
        <p:nvPicPr>
          <p:cNvPr id="19461" name="Picture 5" descr="C:\Users\User.TTTC\Downloads\Pliers\round-nose-plier-1-L.jpg"/>
          <p:cNvPicPr>
            <a:picLocks noChangeAspect="1" noChangeArrowheads="1"/>
          </p:cNvPicPr>
          <p:nvPr/>
        </p:nvPicPr>
        <p:blipFill>
          <a:blip r:embed="rId5" cstate="print"/>
          <a:srcRect/>
          <a:stretch>
            <a:fillRect/>
          </a:stretch>
        </p:blipFill>
        <p:spPr bwMode="auto">
          <a:xfrm>
            <a:off x="762000" y="3482644"/>
            <a:ext cx="3200400" cy="24038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9461"/>
                                        </p:tgtEl>
                                        <p:attrNameLst>
                                          <p:attrName>style.visibility</p:attrName>
                                        </p:attrNameLst>
                                      </p:cBhvr>
                                      <p:to>
                                        <p:strVal val="visible"/>
                                      </p:to>
                                    </p:set>
                                    <p:animEffect transition="in" filter="dissolve">
                                      <p:cBhvr>
                                        <p:cTn id="26" dur="500"/>
                                        <p:tgtEl>
                                          <p:spTgt spid="1946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19460"/>
                                        </p:tgtEl>
                                        <p:attrNameLst>
                                          <p:attrName>style.visibility</p:attrName>
                                        </p:attrNameLst>
                                      </p:cBhvr>
                                      <p:to>
                                        <p:strVal val="visible"/>
                                      </p:to>
                                    </p:set>
                                    <p:animEffect transition="in" filter="diamond(in)">
                                      <p:cBhvr>
                                        <p:cTn id="35" dur="2000"/>
                                        <p:tgtEl>
                                          <p:spTgt spid="19460"/>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Righ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TTTC\Downloads\Pliers\Circlip Pliers, External (Straight, Bent).jpg"/>
          <p:cNvPicPr>
            <a:picLocks noChangeAspect="1" noChangeArrowheads="1"/>
          </p:cNvPicPr>
          <p:nvPr/>
        </p:nvPicPr>
        <p:blipFill>
          <a:blip r:embed="rId2" cstate="print"/>
          <a:srcRect/>
          <a:stretch>
            <a:fillRect/>
          </a:stretch>
        </p:blipFill>
        <p:spPr bwMode="auto">
          <a:xfrm>
            <a:off x="182880" y="1"/>
            <a:ext cx="4922520" cy="2209670"/>
          </a:xfrm>
          <a:prstGeom prst="rect">
            <a:avLst/>
          </a:prstGeom>
          <a:noFill/>
        </p:spPr>
      </p:pic>
      <p:sp>
        <p:nvSpPr>
          <p:cNvPr id="3" name="Rectangle 2"/>
          <p:cNvSpPr/>
          <p:nvPr/>
        </p:nvSpPr>
        <p:spPr>
          <a:xfrm>
            <a:off x="762000" y="2743200"/>
            <a:ext cx="469392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800" dirty="0" smtClean="0">
                <a:solidFill>
                  <a:schemeClr val="bg1"/>
                </a:solidFill>
                <a:latin typeface="NikoshBAN" pitchFamily="2" charset="0"/>
                <a:cs typeface="NikoshBAN" pitchFamily="2" charset="0"/>
              </a:rPr>
              <a:t> আউট সাইট সারক্লিপ প্ল্যায়ার্স </a:t>
            </a:r>
            <a:r>
              <a:rPr lang="bn-IN"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pic>
        <p:nvPicPr>
          <p:cNvPr id="20483" name="Picture 3" descr="C:\Users\User.TTTC\Downloads\Pliers\Circlip Pliers, Internal (Straight, Bent).jpg"/>
          <p:cNvPicPr>
            <a:picLocks noChangeAspect="1" noChangeArrowheads="1"/>
          </p:cNvPicPr>
          <p:nvPr/>
        </p:nvPicPr>
        <p:blipFill>
          <a:blip r:embed="rId3" cstate="print"/>
          <a:srcRect/>
          <a:stretch>
            <a:fillRect/>
          </a:stretch>
        </p:blipFill>
        <p:spPr bwMode="auto">
          <a:xfrm>
            <a:off x="152400" y="3271838"/>
            <a:ext cx="4267200" cy="2252133"/>
          </a:xfrm>
          <a:prstGeom prst="rect">
            <a:avLst/>
          </a:prstGeom>
          <a:noFill/>
        </p:spPr>
      </p:pic>
      <p:sp>
        <p:nvSpPr>
          <p:cNvPr id="5" name="Rectangle 4"/>
          <p:cNvSpPr/>
          <p:nvPr/>
        </p:nvSpPr>
        <p:spPr>
          <a:xfrm>
            <a:off x="533400" y="5943600"/>
            <a:ext cx="394716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800" dirty="0" smtClean="0">
                <a:solidFill>
                  <a:schemeClr val="bg1"/>
                </a:solidFill>
                <a:latin typeface="NikoshBAN" pitchFamily="2" charset="0"/>
                <a:cs typeface="NikoshBAN" pitchFamily="2" charset="0"/>
              </a:rPr>
              <a:t> </a:t>
            </a:r>
            <a:r>
              <a:rPr lang="bn-IN" sz="2000" dirty="0" smtClean="0">
                <a:solidFill>
                  <a:schemeClr val="bg1"/>
                </a:solidFill>
                <a:latin typeface="NikoshBAN" pitchFamily="2" charset="0"/>
                <a:cs typeface="NikoshBAN" pitchFamily="2" charset="0"/>
              </a:rPr>
              <a:t>ইন সাইট সারক্লিপ প্ল্যায়ার্স</a:t>
            </a:r>
            <a:r>
              <a:rPr lang="bn-IN" sz="2000" dirty="0" smtClean="0">
                <a:latin typeface="NikoshBAN" pitchFamily="2" charset="0"/>
                <a:cs typeface="NikoshBAN" pitchFamily="2" charset="0"/>
              </a:rPr>
              <a:t> </a:t>
            </a:r>
            <a:endParaRPr lang="en-US" sz="2800" dirty="0">
              <a:latin typeface="NikoshBAN" pitchFamily="2" charset="0"/>
              <a:cs typeface="NikoshBAN" pitchFamily="2" charset="0"/>
            </a:endParaRPr>
          </a:p>
        </p:txBody>
      </p:sp>
      <p:pic>
        <p:nvPicPr>
          <p:cNvPr id="20484" name="Picture 4" descr="C:\Users\User.TTTC\Downloads\Pliers\End Cutting Pliers.jpg"/>
          <p:cNvPicPr>
            <a:picLocks noChangeAspect="1" noChangeArrowheads="1"/>
          </p:cNvPicPr>
          <p:nvPr/>
        </p:nvPicPr>
        <p:blipFill>
          <a:blip r:embed="rId4" cstate="print"/>
          <a:srcRect l="12500" t="30000" r="15000" b="18750"/>
          <a:stretch>
            <a:fillRect/>
          </a:stretch>
        </p:blipFill>
        <p:spPr bwMode="auto">
          <a:xfrm rot="5400000">
            <a:off x="5203907" y="1748879"/>
            <a:ext cx="4527386" cy="2133600"/>
          </a:xfrm>
          <a:prstGeom prst="rect">
            <a:avLst/>
          </a:prstGeom>
          <a:noFill/>
        </p:spPr>
      </p:pic>
      <p:sp>
        <p:nvSpPr>
          <p:cNvPr id="7" name="Rectangle 6"/>
          <p:cNvSpPr/>
          <p:nvPr/>
        </p:nvSpPr>
        <p:spPr>
          <a:xfrm>
            <a:off x="5486400" y="5867400"/>
            <a:ext cx="3429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bg1"/>
                </a:solidFill>
                <a:latin typeface="NikoshBAN" pitchFamily="2" charset="0"/>
                <a:cs typeface="NikoshBAN" pitchFamily="2" charset="0"/>
              </a:rPr>
              <a:t>এন্ড কাটিং প্ল্যায়ার্স </a:t>
            </a:r>
            <a:r>
              <a:rPr lang="bn-IN"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4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childTnLst>
                                    <p:set>
                                      <p:cBhvr>
                                        <p:cTn id="25" dur="1" fill="hold">
                                          <p:stCondLst>
                                            <p:cond delay="0"/>
                                          </p:stCondLst>
                                        </p:cTn>
                                        <p:tgtEl>
                                          <p:spTgt spid="20484"/>
                                        </p:tgtEl>
                                        <p:attrNameLst>
                                          <p:attrName>style.visibility</p:attrName>
                                        </p:attrNameLst>
                                      </p:cBhvr>
                                      <p:to>
                                        <p:strVal val="visible"/>
                                      </p:to>
                                    </p:set>
                                    <p:animEffect transition="in" filter="strips(upRight)">
                                      <p:cBhvr>
                                        <p:cTn id="26" dur="500"/>
                                        <p:tgtEl>
                                          <p:spTgt spid="2048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ser.TTTC\Downloads\Pliers\water-pump-plier-gv-L.jpg"/>
          <p:cNvPicPr>
            <a:picLocks noChangeAspect="1" noChangeArrowheads="1"/>
          </p:cNvPicPr>
          <p:nvPr/>
        </p:nvPicPr>
        <p:blipFill>
          <a:blip r:embed="rId2" cstate="print"/>
          <a:srcRect/>
          <a:stretch>
            <a:fillRect/>
          </a:stretch>
        </p:blipFill>
        <p:spPr bwMode="auto">
          <a:xfrm>
            <a:off x="243840" y="457200"/>
            <a:ext cx="4480560" cy="2568850"/>
          </a:xfrm>
          <a:prstGeom prst="rect">
            <a:avLst/>
          </a:prstGeom>
          <a:noFill/>
        </p:spPr>
      </p:pic>
      <p:sp>
        <p:nvSpPr>
          <p:cNvPr id="4" name="Rectangle 3"/>
          <p:cNvSpPr/>
          <p:nvPr/>
        </p:nvSpPr>
        <p:spPr>
          <a:xfrm>
            <a:off x="762000" y="3124200"/>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800" dirty="0" smtClean="0">
                <a:solidFill>
                  <a:schemeClr val="bg1"/>
                </a:solidFill>
                <a:latin typeface="NikoshBAN" pitchFamily="2" charset="0"/>
                <a:cs typeface="NikoshBAN" pitchFamily="2" charset="0"/>
              </a:rPr>
              <a:t>পাইপ প্ল্যায়ার্স </a:t>
            </a:r>
            <a:r>
              <a:rPr lang="bn-IN"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pic>
        <p:nvPicPr>
          <p:cNvPr id="21508" name="Picture 4"/>
          <p:cNvPicPr>
            <a:picLocks noChangeAspect="1" noChangeArrowheads="1"/>
          </p:cNvPicPr>
          <p:nvPr/>
        </p:nvPicPr>
        <p:blipFill>
          <a:blip r:embed="rId3" cstate="print"/>
          <a:srcRect/>
          <a:stretch>
            <a:fillRect/>
          </a:stretch>
        </p:blipFill>
        <p:spPr bwMode="auto">
          <a:xfrm>
            <a:off x="5029200" y="965789"/>
            <a:ext cx="4114800" cy="1701211"/>
          </a:xfrm>
          <a:prstGeom prst="rect">
            <a:avLst/>
          </a:prstGeom>
          <a:noFill/>
          <a:ln w="9525">
            <a:noFill/>
            <a:miter lim="800000"/>
            <a:headEnd/>
            <a:tailEnd/>
          </a:ln>
        </p:spPr>
      </p:pic>
      <p:sp>
        <p:nvSpPr>
          <p:cNvPr id="7" name="Rectangle 6"/>
          <p:cNvSpPr/>
          <p:nvPr/>
        </p:nvSpPr>
        <p:spPr>
          <a:xfrm>
            <a:off x="5181600" y="3238500"/>
            <a:ext cx="311658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bg1"/>
                </a:solidFill>
                <a:latin typeface="NikoshBAN" pitchFamily="2" charset="0"/>
                <a:cs typeface="NikoshBAN" pitchFamily="2" charset="0"/>
              </a:rPr>
              <a:t>স্লিপ জয়েন্ট প্ল্যায়ার্স</a:t>
            </a:r>
            <a:r>
              <a:rPr lang="bn-IN"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pic>
        <p:nvPicPr>
          <p:cNvPr id="21509" name="Picture 5" descr="C:\Users\User.TTTC\Downloads\Pliers\Tool-pliers.jpg"/>
          <p:cNvPicPr>
            <a:picLocks noChangeAspect="1" noChangeArrowheads="1"/>
          </p:cNvPicPr>
          <p:nvPr/>
        </p:nvPicPr>
        <p:blipFill>
          <a:blip r:embed="rId4" cstate="print"/>
          <a:srcRect l="5000" t="6667" r="5833" b="8333"/>
          <a:stretch>
            <a:fillRect/>
          </a:stretch>
        </p:blipFill>
        <p:spPr bwMode="auto">
          <a:xfrm>
            <a:off x="228600" y="3698907"/>
            <a:ext cx="5029200" cy="2397093"/>
          </a:xfrm>
          <a:prstGeom prst="rect">
            <a:avLst/>
          </a:prstGeom>
          <a:noFill/>
        </p:spPr>
      </p:pic>
      <p:sp>
        <p:nvSpPr>
          <p:cNvPr id="9" name="Rectangle 8"/>
          <p:cNvSpPr/>
          <p:nvPr/>
        </p:nvSpPr>
        <p:spPr>
          <a:xfrm>
            <a:off x="990600" y="6096000"/>
            <a:ext cx="2209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800" dirty="0" smtClean="0">
                <a:solidFill>
                  <a:schemeClr val="bg1"/>
                </a:solidFill>
                <a:latin typeface="NikoshBAN" pitchFamily="2" charset="0"/>
                <a:cs typeface="NikoshBAN" pitchFamily="2" charset="0"/>
              </a:rPr>
              <a:t>টুল প্ল্যায়ার্স </a:t>
            </a:r>
            <a:r>
              <a:rPr lang="bn-IN"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pic>
        <p:nvPicPr>
          <p:cNvPr id="21510" name="Picture 6" descr="C:\Users\User.TTTC\Downloads\Pliers\wire-stripping-plier-L.jpg"/>
          <p:cNvPicPr>
            <a:picLocks noChangeAspect="1" noChangeArrowheads="1"/>
          </p:cNvPicPr>
          <p:nvPr/>
        </p:nvPicPr>
        <p:blipFill>
          <a:blip r:embed="rId5" cstate="print"/>
          <a:srcRect/>
          <a:stretch>
            <a:fillRect/>
          </a:stretch>
        </p:blipFill>
        <p:spPr bwMode="auto">
          <a:xfrm>
            <a:off x="5303520" y="3671625"/>
            <a:ext cx="3840480" cy="2500575"/>
          </a:xfrm>
          <a:prstGeom prst="rect">
            <a:avLst/>
          </a:prstGeom>
          <a:noFill/>
        </p:spPr>
      </p:pic>
      <p:sp>
        <p:nvSpPr>
          <p:cNvPr id="11" name="Rectangle 10"/>
          <p:cNvSpPr/>
          <p:nvPr/>
        </p:nvSpPr>
        <p:spPr>
          <a:xfrm>
            <a:off x="5334000" y="6248400"/>
            <a:ext cx="3124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ওয়ার সট্রিপিং প্ল্যায়ার্স </a:t>
            </a:r>
            <a:r>
              <a:rPr lang="bn-IN" sz="2000" dirty="0" smtClean="0">
                <a:latin typeface="NikoshBAN" pitchFamily="2" charset="0"/>
                <a:cs typeface="NikoshBAN" pitchFamily="2" charset="0"/>
              </a:rPr>
              <a:t> </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dissolve">
                                      <p:cBhvr>
                                        <p:cTn id="17" dur="500"/>
                                        <p:tgtEl>
                                          <p:spTgt spid="2150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8"/>
                                        </p:tgtEl>
                                        <p:attrNameLst>
                                          <p:attrName>style.visibility</p:attrName>
                                        </p:attrNameLst>
                                      </p:cBhvr>
                                      <p:to>
                                        <p:strVal val="visible"/>
                                      </p:to>
                                    </p:set>
                                    <p:animEffect transition="in" filter="fade">
                                      <p:cBhvr>
                                        <p:cTn id="27" dur="2000"/>
                                        <p:tgtEl>
                                          <p:spTgt spid="2150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510"/>
                                        </p:tgtEl>
                                        <p:attrNameLst>
                                          <p:attrName>style.visibility</p:attrName>
                                        </p:attrNameLst>
                                      </p:cBhvr>
                                      <p:to>
                                        <p:strVal val="visible"/>
                                      </p:to>
                                    </p:set>
                                    <p:animEffect transition="in" filter="dissolve">
                                      <p:cBhvr>
                                        <p:cTn id="37" dur="500"/>
                                        <p:tgtEl>
                                          <p:spTgt spid="215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User.TTTC\Downloads\Pliers\plier.jpg"/>
          <p:cNvPicPr>
            <a:picLocks noChangeAspect="1" noChangeArrowheads="1"/>
          </p:cNvPicPr>
          <p:nvPr/>
        </p:nvPicPr>
        <p:blipFill>
          <a:blip r:embed="rId2" cstate="print"/>
          <a:srcRect/>
          <a:stretch>
            <a:fillRect/>
          </a:stretch>
        </p:blipFill>
        <p:spPr bwMode="auto">
          <a:xfrm>
            <a:off x="304800" y="0"/>
            <a:ext cx="3200400" cy="2400300"/>
          </a:xfrm>
          <a:prstGeom prst="rect">
            <a:avLst/>
          </a:prstGeom>
          <a:noFill/>
        </p:spPr>
      </p:pic>
      <p:sp>
        <p:nvSpPr>
          <p:cNvPr id="3" name="Rectangle 2"/>
          <p:cNvSpPr/>
          <p:nvPr/>
        </p:nvSpPr>
        <p:spPr>
          <a:xfrm>
            <a:off x="609600" y="2590800"/>
            <a:ext cx="3124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800" dirty="0" smtClean="0">
                <a:solidFill>
                  <a:schemeClr val="bg1"/>
                </a:solidFill>
                <a:latin typeface="NikoshBAN" pitchFamily="2" charset="0"/>
                <a:cs typeface="NikoshBAN" pitchFamily="2" charset="0"/>
              </a:rPr>
              <a:t>কাটিং প্ল্যায়ার্স</a:t>
            </a:r>
            <a:endParaRPr lang="en-US" sz="2800" dirty="0">
              <a:latin typeface="NikoshBAN" pitchFamily="2" charset="0"/>
              <a:cs typeface="NikoshBAN" pitchFamily="2" charset="0"/>
            </a:endParaRPr>
          </a:p>
        </p:txBody>
      </p:sp>
      <p:sp>
        <p:nvSpPr>
          <p:cNvPr id="8" name="Rectangle 7"/>
          <p:cNvSpPr/>
          <p:nvPr/>
        </p:nvSpPr>
        <p:spPr>
          <a:xfrm>
            <a:off x="4495800" y="2667000"/>
            <a:ext cx="3200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800" dirty="0" smtClean="0">
                <a:solidFill>
                  <a:schemeClr val="bg1"/>
                </a:solidFill>
                <a:latin typeface="NikoshBAN" pitchFamily="2" charset="0"/>
                <a:cs typeface="NikoshBAN" pitchFamily="2" charset="0"/>
              </a:rPr>
              <a:t>ভাইস গ্রিপ প্ল্যায়ার্স </a:t>
            </a:r>
            <a:r>
              <a:rPr lang="bn-IN"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pic>
        <p:nvPicPr>
          <p:cNvPr id="22534" name="Picture 6" descr="C:\Users\User.TTTC\Downloads\Pliers\09215_DIY-SGP-CJ.jpg"/>
          <p:cNvPicPr>
            <a:picLocks noChangeAspect="1" noChangeArrowheads="1"/>
          </p:cNvPicPr>
          <p:nvPr/>
        </p:nvPicPr>
        <p:blipFill>
          <a:blip r:embed="rId3" cstate="print"/>
          <a:srcRect/>
          <a:stretch>
            <a:fillRect/>
          </a:stretch>
        </p:blipFill>
        <p:spPr bwMode="auto">
          <a:xfrm>
            <a:off x="3733800" y="228600"/>
            <a:ext cx="5135563" cy="2286000"/>
          </a:xfrm>
          <a:prstGeom prst="rect">
            <a:avLst/>
          </a:prstGeom>
          <a:noFill/>
        </p:spPr>
      </p:pic>
      <p:pic>
        <p:nvPicPr>
          <p:cNvPr id="22535" name="Picture 7" descr="C:\Users\User.TTTC\Downloads\Pliers\9700215A-2.jpg"/>
          <p:cNvPicPr>
            <a:picLocks noChangeAspect="1" noChangeArrowheads="1"/>
          </p:cNvPicPr>
          <p:nvPr/>
        </p:nvPicPr>
        <p:blipFill>
          <a:blip r:embed="rId4" cstate="print"/>
          <a:srcRect/>
          <a:stretch>
            <a:fillRect/>
          </a:stretch>
        </p:blipFill>
        <p:spPr bwMode="auto">
          <a:xfrm>
            <a:off x="381000" y="3124200"/>
            <a:ext cx="7620000" cy="2745493"/>
          </a:xfrm>
          <a:prstGeom prst="rect">
            <a:avLst/>
          </a:prstGeom>
          <a:noFill/>
        </p:spPr>
      </p:pic>
      <p:sp>
        <p:nvSpPr>
          <p:cNvPr id="11" name="Rectangle 10"/>
          <p:cNvSpPr/>
          <p:nvPr/>
        </p:nvSpPr>
        <p:spPr>
          <a:xfrm>
            <a:off x="2895600" y="6248400"/>
            <a:ext cx="3657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800" dirty="0" smtClean="0">
                <a:solidFill>
                  <a:schemeClr val="bg1"/>
                </a:solidFill>
                <a:latin typeface="NikoshBAN" pitchFamily="2" charset="0"/>
                <a:cs typeface="NikoshBAN" pitchFamily="2" charset="0"/>
              </a:rPr>
              <a:t>ওয়ার কাটিং প্ল্যায়ার্স </a:t>
            </a:r>
            <a:r>
              <a:rPr lang="bn-IN"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5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2535"/>
                                        </p:tgtEl>
                                        <p:attrNameLst>
                                          <p:attrName>style.visibility</p:attrName>
                                        </p:attrNameLst>
                                      </p:cBhvr>
                                      <p:to>
                                        <p:strVal val="visible"/>
                                      </p:to>
                                    </p:set>
                                    <p:animEffect transition="in" filter="dissolve">
                                      <p:cBhvr>
                                        <p:cTn id="26" dur="500"/>
                                        <p:tgtEl>
                                          <p:spTgt spid="225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7" name="Picture 7" descr="C:\Users\User.TTTC\Downloads\New folder\round-die-handle-circular-die-stock-all-steel-500x500.jpg"/>
          <p:cNvPicPr>
            <a:picLocks noChangeAspect="1" noChangeArrowheads="1"/>
          </p:cNvPicPr>
          <p:nvPr/>
        </p:nvPicPr>
        <p:blipFill>
          <a:blip r:embed="rId2" cstate="print"/>
          <a:srcRect l="6000" t="51475" r="5200" b="29325"/>
          <a:stretch>
            <a:fillRect/>
          </a:stretch>
        </p:blipFill>
        <p:spPr bwMode="auto">
          <a:xfrm>
            <a:off x="4206240" y="4800600"/>
            <a:ext cx="4937760" cy="1067622"/>
          </a:xfrm>
          <a:prstGeom prst="rect">
            <a:avLst/>
          </a:prstGeom>
          <a:noFill/>
        </p:spPr>
      </p:pic>
      <p:pic>
        <p:nvPicPr>
          <p:cNvPr id="19460" name="Picture 4" descr="C:\Users\User.TTTC\Downloads\New folder\Tap Set7.png"/>
          <p:cNvPicPr>
            <a:picLocks noChangeAspect="1" noChangeArrowheads="1"/>
          </p:cNvPicPr>
          <p:nvPr/>
        </p:nvPicPr>
        <p:blipFill>
          <a:blip r:embed="rId3" cstate="print"/>
          <a:srcRect t="8551" b="68055"/>
          <a:stretch>
            <a:fillRect/>
          </a:stretch>
        </p:blipFill>
        <p:spPr bwMode="auto">
          <a:xfrm>
            <a:off x="22225" y="152400"/>
            <a:ext cx="4702175" cy="838200"/>
          </a:xfrm>
          <a:prstGeom prst="rect">
            <a:avLst/>
          </a:prstGeom>
          <a:noFill/>
        </p:spPr>
      </p:pic>
      <p:sp>
        <p:nvSpPr>
          <p:cNvPr id="5" name="Rectangle 4"/>
          <p:cNvSpPr/>
          <p:nvPr/>
        </p:nvSpPr>
        <p:spPr>
          <a:xfrm>
            <a:off x="1562100" y="2286000"/>
            <a:ext cx="146304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প্লাগ ট্যাপ</a:t>
            </a:r>
            <a:endParaRPr lang="en-US" sz="2000" dirty="0">
              <a:latin typeface="NikoshBAN" pitchFamily="2" charset="0"/>
              <a:cs typeface="NikoshBAN" pitchFamily="2" charset="0"/>
            </a:endParaRPr>
          </a:p>
        </p:txBody>
      </p:sp>
      <p:sp>
        <p:nvSpPr>
          <p:cNvPr id="6" name="Rectangle 5"/>
          <p:cNvSpPr/>
          <p:nvPr/>
        </p:nvSpPr>
        <p:spPr>
          <a:xfrm>
            <a:off x="609600" y="990600"/>
            <a:ext cx="2514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ট্যাপার ট্যাপ</a:t>
            </a:r>
            <a:endParaRPr lang="en-US" sz="2000" dirty="0">
              <a:latin typeface="NikoshBAN" pitchFamily="2" charset="0"/>
              <a:cs typeface="NikoshBAN" pitchFamily="2" charset="0"/>
            </a:endParaRPr>
          </a:p>
        </p:txBody>
      </p:sp>
      <p:sp>
        <p:nvSpPr>
          <p:cNvPr id="7" name="Rectangle 6"/>
          <p:cNvSpPr/>
          <p:nvPr/>
        </p:nvSpPr>
        <p:spPr>
          <a:xfrm>
            <a:off x="1562100" y="3810000"/>
            <a:ext cx="164592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বটমিন ট্যাপ</a:t>
            </a:r>
            <a:endParaRPr lang="en-US" sz="2000" dirty="0">
              <a:latin typeface="NikoshBAN" pitchFamily="2" charset="0"/>
              <a:cs typeface="NikoshBAN" pitchFamily="2" charset="0"/>
            </a:endParaRPr>
          </a:p>
        </p:txBody>
      </p:sp>
      <p:sp>
        <p:nvSpPr>
          <p:cNvPr id="8" name="Rectangle 7"/>
          <p:cNvSpPr/>
          <p:nvPr/>
        </p:nvSpPr>
        <p:spPr>
          <a:xfrm>
            <a:off x="6400800" y="4038600"/>
            <a:ext cx="82296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ডাই</a:t>
            </a:r>
            <a:endParaRPr lang="en-US" sz="2000" dirty="0">
              <a:latin typeface="NikoshBAN" pitchFamily="2" charset="0"/>
              <a:cs typeface="NikoshBAN" pitchFamily="2" charset="0"/>
            </a:endParaRPr>
          </a:p>
        </p:txBody>
      </p:sp>
      <p:pic>
        <p:nvPicPr>
          <p:cNvPr id="9" name="Picture 4" descr="C:\Users\User.TTTC\Downloads\New folder\Tap Set7.png"/>
          <p:cNvPicPr>
            <a:picLocks noChangeAspect="1" noChangeArrowheads="1"/>
          </p:cNvPicPr>
          <p:nvPr/>
        </p:nvPicPr>
        <p:blipFill>
          <a:blip r:embed="rId3" cstate="print"/>
          <a:srcRect t="38325" b="42534"/>
          <a:stretch>
            <a:fillRect/>
          </a:stretch>
        </p:blipFill>
        <p:spPr bwMode="auto">
          <a:xfrm>
            <a:off x="22225" y="1524000"/>
            <a:ext cx="4702175" cy="685800"/>
          </a:xfrm>
          <a:prstGeom prst="rect">
            <a:avLst/>
          </a:prstGeom>
          <a:noFill/>
        </p:spPr>
      </p:pic>
      <p:pic>
        <p:nvPicPr>
          <p:cNvPr id="10" name="Picture 4" descr="C:\Users\User.TTTC\Downloads\New folder\Tap Set7.png"/>
          <p:cNvPicPr>
            <a:picLocks noChangeAspect="1" noChangeArrowheads="1"/>
          </p:cNvPicPr>
          <p:nvPr/>
        </p:nvPicPr>
        <p:blipFill>
          <a:blip r:embed="rId3" cstate="print"/>
          <a:srcRect t="63846" b="10633"/>
          <a:stretch>
            <a:fillRect/>
          </a:stretch>
        </p:blipFill>
        <p:spPr bwMode="auto">
          <a:xfrm>
            <a:off x="22225" y="2743200"/>
            <a:ext cx="4702175" cy="914400"/>
          </a:xfrm>
          <a:prstGeom prst="rect">
            <a:avLst/>
          </a:prstGeom>
          <a:noFill/>
        </p:spPr>
      </p:pic>
      <p:sp>
        <p:nvSpPr>
          <p:cNvPr id="12" name="Rectangle 11"/>
          <p:cNvSpPr/>
          <p:nvPr/>
        </p:nvSpPr>
        <p:spPr>
          <a:xfrm>
            <a:off x="1562100" y="5943600"/>
            <a:ext cx="146304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ট্যাপ রেঞ্চ</a:t>
            </a:r>
            <a:endParaRPr lang="en-US" sz="2000" dirty="0">
              <a:latin typeface="NikoshBAN" pitchFamily="2" charset="0"/>
              <a:cs typeface="NikoshBAN" pitchFamily="2" charset="0"/>
            </a:endParaRPr>
          </a:p>
        </p:txBody>
      </p:sp>
      <p:pic>
        <p:nvPicPr>
          <p:cNvPr id="20486" name="Picture 6" descr="C:\Users\User.TTTC\Downloads\New folder\f320.png"/>
          <p:cNvPicPr>
            <a:picLocks noChangeAspect="1" noChangeArrowheads="1"/>
          </p:cNvPicPr>
          <p:nvPr/>
        </p:nvPicPr>
        <p:blipFill>
          <a:blip r:embed="rId4" cstate="print"/>
          <a:srcRect/>
          <a:stretch>
            <a:fillRect/>
          </a:stretch>
        </p:blipFill>
        <p:spPr bwMode="auto">
          <a:xfrm>
            <a:off x="5486400" y="228600"/>
            <a:ext cx="3657600" cy="3657599"/>
          </a:xfrm>
          <a:prstGeom prst="rect">
            <a:avLst/>
          </a:prstGeom>
          <a:noFill/>
        </p:spPr>
      </p:pic>
      <p:grpSp>
        <p:nvGrpSpPr>
          <p:cNvPr id="15" name="Group 14"/>
          <p:cNvGrpSpPr/>
          <p:nvPr/>
        </p:nvGrpSpPr>
        <p:grpSpPr>
          <a:xfrm>
            <a:off x="457200" y="4343400"/>
            <a:ext cx="3962400" cy="1524000"/>
            <a:chOff x="0" y="4343400"/>
            <a:chExt cx="5181600" cy="1458086"/>
          </a:xfrm>
        </p:grpSpPr>
        <p:pic>
          <p:nvPicPr>
            <p:cNvPr id="20484" name="Picture 4" descr="C:\Users\User.TTTC\Downloads\New folder\WrenchTapBarT.jpg"/>
            <p:cNvPicPr>
              <a:picLocks noChangeAspect="1" noChangeArrowheads="1"/>
            </p:cNvPicPr>
            <p:nvPr/>
          </p:nvPicPr>
          <p:blipFill>
            <a:blip r:embed="rId5" cstate="print"/>
            <a:srcRect l="5556" t="66625" r="8333" b="12698"/>
            <a:stretch>
              <a:fillRect/>
            </a:stretch>
          </p:blipFill>
          <p:spPr bwMode="auto">
            <a:xfrm>
              <a:off x="0" y="4343400"/>
              <a:ext cx="4724400" cy="685800"/>
            </a:xfrm>
            <a:prstGeom prst="rect">
              <a:avLst/>
            </a:prstGeom>
            <a:noFill/>
          </p:spPr>
        </p:pic>
        <p:pic>
          <p:nvPicPr>
            <p:cNvPr id="20488" name="Picture 8" descr="C:\Users\User.TTTC\Downloads\New folder\B44719_33_500x330 r124920v33.png"/>
            <p:cNvPicPr>
              <a:picLocks noChangeAspect="1" noChangeArrowheads="1"/>
            </p:cNvPicPr>
            <p:nvPr/>
          </p:nvPicPr>
          <p:blipFill>
            <a:blip r:embed="rId6" cstate="print"/>
            <a:srcRect t="41066" b="41882"/>
            <a:stretch>
              <a:fillRect/>
            </a:stretch>
          </p:blipFill>
          <p:spPr bwMode="auto">
            <a:xfrm>
              <a:off x="0" y="5029200"/>
              <a:ext cx="5181600" cy="772286"/>
            </a:xfrm>
            <a:prstGeom prst="rect">
              <a:avLst/>
            </a:prstGeom>
            <a:noFill/>
          </p:spPr>
        </p:pic>
      </p:grpSp>
      <p:sp>
        <p:nvSpPr>
          <p:cNvPr id="17" name="Rectangle 16"/>
          <p:cNvSpPr/>
          <p:nvPr/>
        </p:nvSpPr>
        <p:spPr>
          <a:xfrm>
            <a:off x="5791200" y="59436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ডাই রেঞ্চ</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amond(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20486"/>
                                        </p:tgtEl>
                                        <p:attrNameLst>
                                          <p:attrName>style.visibility</p:attrName>
                                        </p:attrNameLst>
                                      </p:cBhvr>
                                      <p:to>
                                        <p:strVal val="visible"/>
                                      </p:to>
                                    </p:set>
                                    <p:animEffect transition="in" filter="strips(downLeft)">
                                      <p:cBhvr>
                                        <p:cTn id="45" dur="500"/>
                                        <p:tgtEl>
                                          <p:spTgt spid="2048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0487"/>
                                        </p:tgtEl>
                                        <p:attrNameLst>
                                          <p:attrName>style.visibility</p:attrName>
                                        </p:attrNameLst>
                                      </p:cBhvr>
                                      <p:to>
                                        <p:strVal val="visible"/>
                                      </p:to>
                                    </p:set>
                                    <p:animEffect transition="in" filter="dissolve">
                                      <p:cBhvr>
                                        <p:cTn id="55" dur="500"/>
                                        <p:tgtEl>
                                          <p:spTgt spid="2048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dissolv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86100" y="152400"/>
            <a:ext cx="33147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বিভিন্ন </a:t>
            </a:r>
            <a:r>
              <a:rPr lang="bn-IN" sz="2000" smtClean="0">
                <a:solidFill>
                  <a:schemeClr val="bg1"/>
                </a:solidFill>
                <a:latin typeface="NikoshBAN" pitchFamily="2" charset="0"/>
                <a:cs typeface="NikoshBAN" pitchFamily="2" charset="0"/>
              </a:rPr>
              <a:t>প্রকার </a:t>
            </a:r>
            <a:r>
              <a:rPr lang="bn-IN" sz="2000">
                <a:solidFill>
                  <a:schemeClr val="bg1"/>
                </a:solidFill>
                <a:latin typeface="NikoshBAN" pitchFamily="2" charset="0"/>
                <a:cs typeface="NikoshBAN" pitchFamily="2" charset="0"/>
              </a:rPr>
              <a:t>ফ্লাই</a:t>
            </a:r>
            <a:endParaRPr lang="en-US" sz="2000" dirty="0">
              <a:latin typeface="NikoshBAN" pitchFamily="2" charset="0"/>
              <a:cs typeface="NikoshBAN" pitchFamily="2" charset="0"/>
            </a:endParaRPr>
          </a:p>
        </p:txBody>
      </p:sp>
      <p:sp>
        <p:nvSpPr>
          <p:cNvPr id="9" name="Rectangle 8"/>
          <p:cNvSpPr/>
          <p:nvPr/>
        </p:nvSpPr>
        <p:spPr>
          <a:xfrm>
            <a:off x="2971800" y="2286000"/>
            <a:ext cx="2514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ফ্লাট ফ্লাই </a:t>
            </a:r>
            <a:endParaRPr lang="en-US" sz="2000" dirty="0">
              <a:latin typeface="NikoshBAN" pitchFamily="2" charset="0"/>
              <a:cs typeface="NikoshBAN" pitchFamily="2" charset="0"/>
            </a:endParaRPr>
          </a:p>
        </p:txBody>
      </p:sp>
      <p:grpSp>
        <p:nvGrpSpPr>
          <p:cNvPr id="13" name="Group 12"/>
          <p:cNvGrpSpPr/>
          <p:nvPr/>
        </p:nvGrpSpPr>
        <p:grpSpPr>
          <a:xfrm>
            <a:off x="152400" y="2895600"/>
            <a:ext cx="8991600" cy="1143000"/>
            <a:chOff x="152400" y="2895600"/>
            <a:chExt cx="8991600" cy="1143000"/>
          </a:xfrm>
        </p:grpSpPr>
        <p:pic>
          <p:nvPicPr>
            <p:cNvPr id="24582" name="Picture 6" descr="C:\Users\User.TTTC\Downloads\File\HN00322_200mm_Half_Round_2nd_Cut_File.jpg_1.jpg"/>
            <p:cNvPicPr>
              <a:picLocks noChangeAspect="1" noChangeArrowheads="1"/>
            </p:cNvPicPr>
            <p:nvPr/>
          </p:nvPicPr>
          <p:blipFill>
            <a:blip r:embed="rId2" cstate="print"/>
            <a:srcRect t="27941" r="1667" b="19671"/>
            <a:stretch>
              <a:fillRect/>
            </a:stretch>
          </p:blipFill>
          <p:spPr bwMode="auto">
            <a:xfrm>
              <a:off x="152400" y="2895600"/>
              <a:ext cx="8991600" cy="1143000"/>
            </a:xfrm>
            <a:prstGeom prst="rect">
              <a:avLst/>
            </a:prstGeom>
            <a:noFill/>
          </p:spPr>
        </p:pic>
        <p:pic>
          <p:nvPicPr>
            <p:cNvPr id="24583" name="Picture 7"/>
            <p:cNvPicPr>
              <a:picLocks noChangeAspect="1" noChangeArrowheads="1"/>
            </p:cNvPicPr>
            <p:nvPr/>
          </p:nvPicPr>
          <p:blipFill>
            <a:blip r:embed="rId3" cstate="print"/>
            <a:srcRect/>
            <a:stretch>
              <a:fillRect/>
            </a:stretch>
          </p:blipFill>
          <p:spPr bwMode="auto">
            <a:xfrm rot="16200000" flipH="1">
              <a:off x="59754" y="3305874"/>
              <a:ext cx="731520" cy="215772"/>
            </a:xfrm>
            <a:prstGeom prst="rect">
              <a:avLst/>
            </a:prstGeom>
            <a:noFill/>
            <a:ln w="9525">
              <a:noFill/>
              <a:miter lim="800000"/>
              <a:headEnd/>
              <a:tailEnd/>
            </a:ln>
          </p:spPr>
        </p:pic>
      </p:grpSp>
      <p:grpSp>
        <p:nvGrpSpPr>
          <p:cNvPr id="12" name="Group 11"/>
          <p:cNvGrpSpPr/>
          <p:nvPr/>
        </p:nvGrpSpPr>
        <p:grpSpPr>
          <a:xfrm>
            <a:off x="349532" y="1295400"/>
            <a:ext cx="8108668" cy="985104"/>
            <a:chOff x="349532" y="1295400"/>
            <a:chExt cx="8108668" cy="985104"/>
          </a:xfrm>
        </p:grpSpPr>
        <p:pic>
          <p:nvPicPr>
            <p:cNvPr id="24580" name="Picture 4" descr="C:\Users\User.TTTC\Downloads\File\Flat f.jpg"/>
            <p:cNvPicPr>
              <a:picLocks noChangeAspect="1" noChangeArrowheads="1"/>
            </p:cNvPicPr>
            <p:nvPr/>
          </p:nvPicPr>
          <p:blipFill>
            <a:blip r:embed="rId4" cstate="print"/>
            <a:srcRect t="42547" b="36331"/>
            <a:stretch>
              <a:fillRect/>
            </a:stretch>
          </p:blipFill>
          <p:spPr bwMode="auto">
            <a:xfrm>
              <a:off x="365760" y="1295400"/>
              <a:ext cx="8092440" cy="985104"/>
            </a:xfrm>
            <a:prstGeom prst="rect">
              <a:avLst/>
            </a:prstGeom>
            <a:noFill/>
          </p:spPr>
        </p:pic>
        <p:pic>
          <p:nvPicPr>
            <p:cNvPr id="24584" name="Picture 8"/>
            <p:cNvPicPr>
              <a:picLocks noChangeAspect="1" noChangeArrowheads="1"/>
            </p:cNvPicPr>
            <p:nvPr/>
          </p:nvPicPr>
          <p:blipFill>
            <a:blip r:embed="rId5" cstate="print"/>
            <a:srcRect/>
            <a:stretch>
              <a:fillRect/>
            </a:stretch>
          </p:blipFill>
          <p:spPr bwMode="auto">
            <a:xfrm rot="5400000">
              <a:off x="142312" y="1655021"/>
              <a:ext cx="548640" cy="134199"/>
            </a:xfrm>
            <a:prstGeom prst="rect">
              <a:avLst/>
            </a:prstGeom>
            <a:noFill/>
            <a:ln w="9525">
              <a:noFill/>
              <a:miter lim="800000"/>
              <a:headEnd/>
              <a:tailEnd/>
            </a:ln>
          </p:spPr>
        </p:pic>
      </p:grpSp>
      <p:sp>
        <p:nvSpPr>
          <p:cNvPr id="14" name="Rectangle 13"/>
          <p:cNvSpPr/>
          <p:nvPr/>
        </p:nvSpPr>
        <p:spPr>
          <a:xfrm>
            <a:off x="2514600" y="4038600"/>
            <a:ext cx="237744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হাফ রাউন্ড ফ্লাই </a:t>
            </a:r>
            <a:endParaRPr lang="en-US" sz="2000" dirty="0">
              <a:latin typeface="NikoshBAN" pitchFamily="2" charset="0"/>
              <a:cs typeface="NikoshBAN" pitchFamily="2" charset="0"/>
            </a:endParaRPr>
          </a:p>
        </p:txBody>
      </p:sp>
      <p:grpSp>
        <p:nvGrpSpPr>
          <p:cNvPr id="15" name="Group 14"/>
          <p:cNvGrpSpPr/>
          <p:nvPr/>
        </p:nvGrpSpPr>
        <p:grpSpPr>
          <a:xfrm>
            <a:off x="381000" y="4495800"/>
            <a:ext cx="8763000" cy="1219200"/>
            <a:chOff x="381000" y="4495800"/>
            <a:chExt cx="8763000" cy="1219200"/>
          </a:xfrm>
        </p:grpSpPr>
        <p:pic>
          <p:nvPicPr>
            <p:cNvPr id="24585" name="Picture 9" descr="C:\Users\User.TTTC\Downloads\File\square_file 2.jpg"/>
            <p:cNvPicPr>
              <a:picLocks noChangeAspect="1" noChangeArrowheads="1"/>
            </p:cNvPicPr>
            <p:nvPr/>
          </p:nvPicPr>
          <p:blipFill>
            <a:blip r:embed="rId6" cstate="print"/>
            <a:srcRect t="41804" b="37074"/>
            <a:stretch>
              <a:fillRect/>
            </a:stretch>
          </p:blipFill>
          <p:spPr bwMode="auto">
            <a:xfrm>
              <a:off x="609600" y="4495800"/>
              <a:ext cx="8534400" cy="1219200"/>
            </a:xfrm>
            <a:prstGeom prst="rect">
              <a:avLst/>
            </a:prstGeom>
            <a:noFill/>
          </p:spPr>
        </p:pic>
        <p:pic>
          <p:nvPicPr>
            <p:cNvPr id="24586" name="Picture 10"/>
            <p:cNvPicPr>
              <a:picLocks noChangeAspect="1" noChangeArrowheads="1"/>
            </p:cNvPicPr>
            <p:nvPr/>
          </p:nvPicPr>
          <p:blipFill>
            <a:blip r:embed="rId7" cstate="print"/>
            <a:srcRect/>
            <a:stretch>
              <a:fillRect/>
            </a:stretch>
          </p:blipFill>
          <p:spPr bwMode="auto">
            <a:xfrm>
              <a:off x="381000" y="4953000"/>
              <a:ext cx="376623" cy="365760"/>
            </a:xfrm>
            <a:prstGeom prst="rect">
              <a:avLst/>
            </a:prstGeom>
            <a:noFill/>
            <a:ln w="9525">
              <a:noFill/>
              <a:miter lim="800000"/>
              <a:headEnd/>
              <a:tailEnd/>
            </a:ln>
          </p:spPr>
        </p:pic>
      </p:grpSp>
      <p:sp>
        <p:nvSpPr>
          <p:cNvPr id="17" name="Rectangle 16"/>
          <p:cNvSpPr/>
          <p:nvPr/>
        </p:nvSpPr>
        <p:spPr>
          <a:xfrm>
            <a:off x="2971800" y="5867400"/>
            <a:ext cx="192024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স্কয়ার ফ্লাই </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C:\Users\User.TTTC\Downloads\File\round_file2.jpg"/>
          <p:cNvPicPr>
            <a:picLocks noChangeAspect="1" noChangeArrowheads="1"/>
          </p:cNvPicPr>
          <p:nvPr/>
        </p:nvPicPr>
        <p:blipFill>
          <a:blip r:embed="rId2" cstate="print"/>
          <a:srcRect/>
          <a:stretch>
            <a:fillRect/>
          </a:stretch>
        </p:blipFill>
        <p:spPr bwMode="auto">
          <a:xfrm>
            <a:off x="0" y="1"/>
            <a:ext cx="4495800" cy="2524607"/>
          </a:xfrm>
          <a:prstGeom prst="rect">
            <a:avLst/>
          </a:prstGeom>
          <a:noFill/>
        </p:spPr>
      </p:pic>
      <p:sp>
        <p:nvSpPr>
          <p:cNvPr id="4" name="Rectangle 3"/>
          <p:cNvSpPr/>
          <p:nvPr/>
        </p:nvSpPr>
        <p:spPr>
          <a:xfrm>
            <a:off x="1066800" y="28194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রাউন্ড ফ্লাই </a:t>
            </a:r>
            <a:endParaRPr lang="en-US" sz="2000" dirty="0">
              <a:latin typeface="NikoshBAN" pitchFamily="2" charset="0"/>
              <a:cs typeface="NikoshBAN" pitchFamily="2" charset="0"/>
            </a:endParaRPr>
          </a:p>
        </p:txBody>
      </p:sp>
      <p:pic>
        <p:nvPicPr>
          <p:cNvPr id="25604" name="Picture 4" descr="C:\Users\User.TTTC\Downloads\File\triangle_file2.jpg"/>
          <p:cNvPicPr>
            <a:picLocks noChangeAspect="1" noChangeArrowheads="1"/>
          </p:cNvPicPr>
          <p:nvPr/>
        </p:nvPicPr>
        <p:blipFill>
          <a:blip r:embed="rId3" cstate="print"/>
          <a:srcRect/>
          <a:stretch>
            <a:fillRect/>
          </a:stretch>
        </p:blipFill>
        <p:spPr bwMode="auto">
          <a:xfrm>
            <a:off x="4495800" y="216745"/>
            <a:ext cx="4572000" cy="2524607"/>
          </a:xfrm>
          <a:prstGeom prst="rect">
            <a:avLst/>
          </a:prstGeom>
          <a:noFill/>
        </p:spPr>
      </p:pic>
      <p:sp>
        <p:nvSpPr>
          <p:cNvPr id="6" name="Rectangle 5"/>
          <p:cNvSpPr/>
          <p:nvPr/>
        </p:nvSpPr>
        <p:spPr>
          <a:xfrm>
            <a:off x="5715000" y="28194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ট্যাংগুলার ফ্লাই </a:t>
            </a:r>
            <a:endParaRPr lang="en-US" sz="2000" dirty="0">
              <a:latin typeface="NikoshBAN" pitchFamily="2" charset="0"/>
              <a:cs typeface="NikoshBAN" pitchFamily="2" charset="0"/>
            </a:endParaRPr>
          </a:p>
        </p:txBody>
      </p:sp>
      <p:pic>
        <p:nvPicPr>
          <p:cNvPr id="25605" name="Picture 5" descr="C:\Users\User.TTTC\Downloads\File\knife file.jpg"/>
          <p:cNvPicPr>
            <a:picLocks noChangeAspect="1" noChangeArrowheads="1"/>
          </p:cNvPicPr>
          <p:nvPr/>
        </p:nvPicPr>
        <p:blipFill>
          <a:blip r:embed="rId4" cstate="print"/>
          <a:srcRect l="2667" t="43179" r="2000" b="38339"/>
          <a:stretch>
            <a:fillRect/>
          </a:stretch>
        </p:blipFill>
        <p:spPr bwMode="auto">
          <a:xfrm>
            <a:off x="457200" y="3886200"/>
            <a:ext cx="8686800" cy="1056356"/>
          </a:xfrm>
          <a:prstGeom prst="rect">
            <a:avLst/>
          </a:prstGeom>
          <a:noFill/>
        </p:spPr>
      </p:pic>
      <p:sp>
        <p:nvSpPr>
          <p:cNvPr id="8" name="Rectangle 7"/>
          <p:cNvSpPr/>
          <p:nvPr/>
        </p:nvSpPr>
        <p:spPr>
          <a:xfrm>
            <a:off x="3657600" y="53340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নাইফ ফ্লাই </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20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diamond(in)">
                                      <p:cBhvr>
                                        <p:cTn id="17" dur="2000"/>
                                        <p:tgtEl>
                                          <p:spTgt spid="2560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5"/>
                                        </p:tgtEl>
                                        <p:attrNameLst>
                                          <p:attrName>style.visibility</p:attrName>
                                        </p:attrNameLst>
                                      </p:cBhvr>
                                      <p:to>
                                        <p:strVal val="visible"/>
                                      </p:to>
                                    </p:set>
                                    <p:animEffect transition="in" filter="fade">
                                      <p:cBhvr>
                                        <p:cTn id="27" dur="2000"/>
                                        <p:tgtEl>
                                          <p:spTgt spid="2560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TTTC\Downloads\main_banner.jpg"/>
          <p:cNvPicPr>
            <a:picLocks noChangeAspect="1" noChangeArrowheads="1"/>
          </p:cNvPicPr>
          <p:nvPr/>
        </p:nvPicPr>
        <p:blipFill>
          <a:blip r:embed="rId2" cstate="print"/>
          <a:srcRect/>
          <a:stretch>
            <a:fillRect/>
          </a:stretch>
        </p:blipFill>
        <p:spPr bwMode="auto">
          <a:xfrm>
            <a:off x="685800" y="4876796"/>
            <a:ext cx="7848600" cy="1981204"/>
          </a:xfrm>
          <a:prstGeom prst="rect">
            <a:avLst/>
          </a:prstGeom>
          <a:noFill/>
        </p:spPr>
      </p:pic>
      <p:pic>
        <p:nvPicPr>
          <p:cNvPr id="2" name="Picture 1" descr="welcome.jpg"/>
          <p:cNvPicPr>
            <a:picLocks noChangeAspect="1"/>
          </p:cNvPicPr>
          <p:nvPr/>
        </p:nvPicPr>
        <p:blipFill>
          <a:blip r:embed="rId3" cstate="print"/>
          <a:srcRect/>
          <a:stretch>
            <a:fillRect/>
          </a:stretch>
        </p:blipFill>
        <p:spPr>
          <a:xfrm>
            <a:off x="533400" y="381000"/>
            <a:ext cx="8305800" cy="1295400"/>
          </a:xfrm>
          <a:prstGeom prst="rect">
            <a:avLst/>
          </a:prstGeom>
        </p:spPr>
      </p:pic>
      <p:pic>
        <p:nvPicPr>
          <p:cNvPr id="1029" name="Picture 5" descr="C:\Users\User.TTTC\Downloads\Suronjona_1287416092_3-images.jpg"/>
          <p:cNvPicPr>
            <a:picLocks noChangeAspect="1" noChangeArrowheads="1"/>
          </p:cNvPicPr>
          <p:nvPr/>
        </p:nvPicPr>
        <p:blipFill>
          <a:blip r:embed="rId4" cstate="print"/>
          <a:srcRect l="2468" r="47747" b="58314"/>
          <a:stretch>
            <a:fillRect/>
          </a:stretch>
        </p:blipFill>
        <p:spPr bwMode="auto">
          <a:xfrm>
            <a:off x="1752600" y="2209800"/>
            <a:ext cx="5105400" cy="2057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additive="base">
                                        <p:cTn id="13" dur="500" fill="hold"/>
                                        <p:tgtEl>
                                          <p:spTgt spid="1029"/>
                                        </p:tgtEl>
                                        <p:attrNameLst>
                                          <p:attrName>ppt_x</p:attrName>
                                        </p:attrNameLst>
                                      </p:cBhvr>
                                      <p:tavLst>
                                        <p:tav tm="0">
                                          <p:val>
                                            <p:strVal val="1+#ppt_w/2"/>
                                          </p:val>
                                        </p:tav>
                                        <p:tav tm="100000">
                                          <p:val>
                                            <p:strVal val="#ppt_x"/>
                                          </p:val>
                                        </p:tav>
                                      </p:tavLst>
                                    </p:anim>
                                    <p:anim calcmode="lin" valueType="num">
                                      <p:cBhvr additive="base">
                                        <p:cTn id="14"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800" decel="100000"/>
                                        <p:tgtEl>
                                          <p:spTgt spid="1026"/>
                                        </p:tgtEl>
                                      </p:cBhvr>
                                    </p:animEffect>
                                    <p:anim calcmode="lin" valueType="num">
                                      <p:cBhvr>
                                        <p:cTn id="20" dur="800" decel="100000" fill="hold"/>
                                        <p:tgtEl>
                                          <p:spTgt spid="1026"/>
                                        </p:tgtEl>
                                        <p:attrNameLst>
                                          <p:attrName>style.rotation</p:attrName>
                                        </p:attrNameLst>
                                      </p:cBhvr>
                                      <p:tavLst>
                                        <p:tav tm="0">
                                          <p:val>
                                            <p:fltVal val="-90"/>
                                          </p:val>
                                        </p:tav>
                                        <p:tav tm="100000">
                                          <p:val>
                                            <p:fltVal val="0"/>
                                          </p:val>
                                        </p:tav>
                                      </p:tavLst>
                                    </p:anim>
                                    <p:anim calcmode="lin" valueType="num">
                                      <p:cBhvr>
                                        <p:cTn id="21" dur="800" decel="100000" fill="hold"/>
                                        <p:tgtEl>
                                          <p:spTgt spid="1026"/>
                                        </p:tgtEl>
                                        <p:attrNameLst>
                                          <p:attrName>ppt_x</p:attrName>
                                        </p:attrNameLst>
                                      </p:cBhvr>
                                      <p:tavLst>
                                        <p:tav tm="0">
                                          <p:val>
                                            <p:strVal val="#ppt_x+0.4"/>
                                          </p:val>
                                        </p:tav>
                                        <p:tav tm="100000">
                                          <p:val>
                                            <p:strVal val="#ppt_x-0.05"/>
                                          </p:val>
                                        </p:tav>
                                      </p:tavLst>
                                    </p:anim>
                                    <p:anim calcmode="lin" valueType="num">
                                      <p:cBhvr>
                                        <p:cTn id="22" dur="800" decel="100000" fill="hold"/>
                                        <p:tgtEl>
                                          <p:spTgt spid="102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TTTC\Downloads\New folder\hacksaw.jpg"/>
          <p:cNvPicPr>
            <a:picLocks noChangeAspect="1" noChangeArrowheads="1"/>
          </p:cNvPicPr>
          <p:nvPr/>
        </p:nvPicPr>
        <p:blipFill>
          <a:blip r:embed="rId2" cstate="print"/>
          <a:srcRect/>
          <a:stretch>
            <a:fillRect/>
          </a:stretch>
        </p:blipFill>
        <p:spPr bwMode="auto">
          <a:xfrm>
            <a:off x="76200" y="381001"/>
            <a:ext cx="4206240" cy="2322639"/>
          </a:xfrm>
          <a:prstGeom prst="rect">
            <a:avLst/>
          </a:prstGeom>
          <a:noFill/>
        </p:spPr>
      </p:pic>
      <p:pic>
        <p:nvPicPr>
          <p:cNvPr id="28675" name="Picture 3"/>
          <p:cNvPicPr>
            <a:picLocks noChangeAspect="1" noChangeArrowheads="1"/>
          </p:cNvPicPr>
          <p:nvPr/>
        </p:nvPicPr>
        <p:blipFill>
          <a:blip r:embed="rId3" cstate="print"/>
          <a:srcRect/>
          <a:stretch>
            <a:fillRect/>
          </a:stretch>
        </p:blipFill>
        <p:spPr bwMode="auto">
          <a:xfrm>
            <a:off x="5120640" y="0"/>
            <a:ext cx="4023360" cy="2885659"/>
          </a:xfrm>
          <a:prstGeom prst="rect">
            <a:avLst/>
          </a:prstGeom>
          <a:noFill/>
          <a:ln w="9525">
            <a:noFill/>
            <a:miter lim="800000"/>
            <a:headEnd/>
            <a:tailEnd/>
          </a:ln>
        </p:spPr>
      </p:pic>
      <p:pic>
        <p:nvPicPr>
          <p:cNvPr id="28676" name="Picture 4"/>
          <p:cNvPicPr>
            <a:picLocks noChangeAspect="1" noChangeArrowheads="1"/>
          </p:cNvPicPr>
          <p:nvPr/>
        </p:nvPicPr>
        <p:blipFill>
          <a:blip r:embed="rId4" cstate="print"/>
          <a:srcRect/>
          <a:stretch>
            <a:fillRect/>
          </a:stretch>
        </p:blipFill>
        <p:spPr bwMode="auto">
          <a:xfrm>
            <a:off x="5343525" y="3352800"/>
            <a:ext cx="3724275" cy="2705100"/>
          </a:xfrm>
          <a:prstGeom prst="rect">
            <a:avLst/>
          </a:prstGeom>
          <a:noFill/>
          <a:ln w="9525">
            <a:noFill/>
            <a:miter lim="800000"/>
            <a:headEnd/>
            <a:tailEnd/>
          </a:ln>
        </p:spPr>
      </p:pic>
      <p:pic>
        <p:nvPicPr>
          <p:cNvPr id="28677" name="Picture 5" descr="C:\Users\User.TTTC\Downloads\Picture4.jpg"/>
          <p:cNvPicPr>
            <a:picLocks noChangeAspect="1" noChangeArrowheads="1"/>
          </p:cNvPicPr>
          <p:nvPr/>
        </p:nvPicPr>
        <p:blipFill>
          <a:blip r:embed="rId5" cstate="print"/>
          <a:srcRect/>
          <a:stretch>
            <a:fillRect/>
          </a:stretch>
        </p:blipFill>
        <p:spPr bwMode="auto">
          <a:xfrm>
            <a:off x="228600" y="3048000"/>
            <a:ext cx="3657600" cy="3352335"/>
          </a:xfrm>
          <a:prstGeom prst="rect">
            <a:avLst/>
          </a:prstGeom>
          <a:noFill/>
        </p:spPr>
      </p:pic>
      <p:pic>
        <p:nvPicPr>
          <p:cNvPr id="18434" name="Picture 2"/>
          <p:cNvPicPr>
            <a:picLocks noChangeAspect="1" noChangeArrowheads="1"/>
          </p:cNvPicPr>
          <p:nvPr/>
        </p:nvPicPr>
        <p:blipFill>
          <a:blip r:embed="rId6" cstate="print"/>
          <a:srcRect/>
          <a:stretch>
            <a:fillRect/>
          </a:stretch>
        </p:blipFill>
        <p:spPr bwMode="auto">
          <a:xfrm>
            <a:off x="4191000" y="838200"/>
            <a:ext cx="914400" cy="5165438"/>
          </a:xfrm>
          <a:prstGeom prst="rect">
            <a:avLst/>
          </a:prstGeom>
          <a:noFill/>
          <a:ln w="9525">
            <a:noFill/>
            <a:miter lim="800000"/>
            <a:headEnd/>
            <a:tailEnd/>
          </a:ln>
        </p:spPr>
      </p:pic>
      <p:sp>
        <p:nvSpPr>
          <p:cNvPr id="7" name="Rectangle 6"/>
          <p:cNvSpPr/>
          <p:nvPr/>
        </p:nvSpPr>
        <p:spPr>
          <a:xfrm>
            <a:off x="1158240" y="2590800"/>
            <a:ext cx="128016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হ্যাক স </a:t>
            </a:r>
            <a:endParaRPr lang="en-US" sz="2000" dirty="0" smtClean="0">
              <a:latin typeface="NikoshBAN" pitchFamily="2" charset="0"/>
              <a:cs typeface="NikoshBAN" pitchFamily="2" charset="0"/>
            </a:endParaRPr>
          </a:p>
        </p:txBody>
      </p:sp>
      <p:sp>
        <p:nvSpPr>
          <p:cNvPr id="8" name="Rectangle 7"/>
          <p:cNvSpPr/>
          <p:nvPr/>
        </p:nvSpPr>
        <p:spPr>
          <a:xfrm>
            <a:off x="1203960" y="6400800"/>
            <a:ext cx="118872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উড স </a:t>
            </a:r>
            <a:endParaRPr lang="en-US" sz="2000" dirty="0" smtClean="0">
              <a:latin typeface="NikoshBAN" pitchFamily="2" charset="0"/>
              <a:cs typeface="NikoshBAN" pitchFamily="2" charset="0"/>
            </a:endParaRPr>
          </a:p>
        </p:txBody>
      </p:sp>
      <p:sp>
        <p:nvSpPr>
          <p:cNvPr id="9" name="Rectangle 8"/>
          <p:cNvSpPr/>
          <p:nvPr/>
        </p:nvSpPr>
        <p:spPr>
          <a:xfrm>
            <a:off x="3992880" y="6172200"/>
            <a:ext cx="118872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চিজেল </a:t>
            </a:r>
            <a:endParaRPr lang="en-US" sz="2000" dirty="0" smtClean="0">
              <a:latin typeface="NikoshBAN" pitchFamily="2" charset="0"/>
              <a:cs typeface="NikoshBAN" pitchFamily="2" charset="0"/>
            </a:endParaRPr>
          </a:p>
        </p:txBody>
      </p:sp>
      <p:sp>
        <p:nvSpPr>
          <p:cNvPr id="10" name="Rectangle 9"/>
          <p:cNvSpPr/>
          <p:nvPr/>
        </p:nvSpPr>
        <p:spPr>
          <a:xfrm>
            <a:off x="6400800" y="2895600"/>
            <a:ext cx="1371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স্ক্রেপার </a:t>
            </a:r>
            <a:endParaRPr lang="en-US" sz="2000" dirty="0" smtClean="0">
              <a:latin typeface="NikoshBAN" pitchFamily="2" charset="0"/>
              <a:cs typeface="NikoshBAN" pitchFamily="2" charset="0"/>
            </a:endParaRPr>
          </a:p>
        </p:txBody>
      </p:sp>
      <p:sp>
        <p:nvSpPr>
          <p:cNvPr id="11" name="Rectangle 10"/>
          <p:cNvSpPr/>
          <p:nvPr/>
        </p:nvSpPr>
        <p:spPr>
          <a:xfrm>
            <a:off x="6324600" y="6172200"/>
            <a:ext cx="1905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গ্রাইন্ডিং স্টোন  </a:t>
            </a:r>
            <a:endParaRPr lang="en-US" sz="2000" dirty="0" smtClean="0">
              <a:latin typeface="NikoshBAN" pitchFamily="2" charset="0"/>
              <a:cs typeface="NikoshBAN" pitchFamily="2" charset="0"/>
            </a:endParaRPr>
          </a:p>
        </p:txBody>
      </p:sp>
      <p:sp>
        <p:nvSpPr>
          <p:cNvPr id="12" name="Rectangle 11"/>
          <p:cNvSpPr/>
          <p:nvPr/>
        </p:nvSpPr>
        <p:spPr>
          <a:xfrm>
            <a:off x="2800350" y="152400"/>
            <a:ext cx="35433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বিভিন্ন প্রকার কাটিং টুলস  </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8677"/>
                                        </p:tgtEl>
                                        <p:attrNameLst>
                                          <p:attrName>style.visibility</p:attrName>
                                        </p:attrNameLst>
                                      </p:cBhvr>
                                      <p:to>
                                        <p:strVal val="visible"/>
                                      </p:to>
                                    </p:set>
                                    <p:animEffect transition="in" filter="diamond(in)">
                                      <p:cBhvr>
                                        <p:cTn id="15" dur="2000"/>
                                        <p:tgtEl>
                                          <p:spTgt spid="28677"/>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8675"/>
                                        </p:tgtEl>
                                        <p:attrNameLst>
                                          <p:attrName>style.visibility</p:attrName>
                                        </p:attrNameLst>
                                      </p:cBhvr>
                                      <p:to>
                                        <p:strVal val="visible"/>
                                      </p:to>
                                    </p:set>
                                    <p:animEffect transition="in" filter="dissolve">
                                      <p:cBhvr>
                                        <p:cTn id="25" dur="500"/>
                                        <p:tgtEl>
                                          <p:spTgt spid="2867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28676"/>
                                        </p:tgtEl>
                                        <p:attrNameLst>
                                          <p:attrName>style.visibility</p:attrName>
                                        </p:attrNameLst>
                                      </p:cBhvr>
                                      <p:to>
                                        <p:strVal val="visible"/>
                                      </p:to>
                                    </p:set>
                                    <p:animEffect transition="in" filter="strips(downLeft)">
                                      <p:cBhvr>
                                        <p:cTn id="35" dur="500"/>
                                        <p:tgtEl>
                                          <p:spTgt spid="28676"/>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Righ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8434"/>
                                        </p:tgtEl>
                                        <p:attrNameLst>
                                          <p:attrName>style.visibility</p:attrName>
                                        </p:attrNameLst>
                                      </p:cBhvr>
                                      <p:to>
                                        <p:strVal val="visible"/>
                                      </p:to>
                                    </p:set>
                                    <p:animEffect transition="in" filter="dissolve">
                                      <p:cBhvr>
                                        <p:cTn id="45" dur="500"/>
                                        <p:tgtEl>
                                          <p:spTgt spid="184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dissolv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er.TTTC\Downloads\New folder\4572_1671_0.jpg"/>
          <p:cNvPicPr>
            <a:picLocks noChangeAspect="1" noChangeArrowheads="1"/>
          </p:cNvPicPr>
          <p:nvPr/>
        </p:nvPicPr>
        <p:blipFill>
          <a:blip r:embed="rId2" cstate="print"/>
          <a:srcRect/>
          <a:stretch>
            <a:fillRect/>
          </a:stretch>
        </p:blipFill>
        <p:spPr bwMode="auto">
          <a:xfrm>
            <a:off x="304800" y="304801"/>
            <a:ext cx="3749040" cy="2387595"/>
          </a:xfrm>
          <a:prstGeom prst="rect">
            <a:avLst/>
          </a:prstGeom>
          <a:noFill/>
        </p:spPr>
      </p:pic>
      <p:sp>
        <p:nvSpPr>
          <p:cNvPr id="3" name="Rectangle 2"/>
          <p:cNvSpPr/>
          <p:nvPr/>
        </p:nvSpPr>
        <p:spPr>
          <a:xfrm>
            <a:off x="952500" y="2590800"/>
            <a:ext cx="2971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ভালভ স্প্রিং কম্প্রেসার  </a:t>
            </a:r>
            <a:endParaRPr lang="en-US" sz="2000" dirty="0">
              <a:latin typeface="NikoshBAN" pitchFamily="2" charset="0"/>
              <a:cs typeface="NikoshBAN" pitchFamily="2" charset="0"/>
            </a:endParaRPr>
          </a:p>
        </p:txBody>
      </p:sp>
      <p:pic>
        <p:nvPicPr>
          <p:cNvPr id="26627" name="Picture 3" descr="C:\Users\User.TTTC\Downloads\New folder\piston-ring-compressor-75mm-60-125mm-29218-p.jpg"/>
          <p:cNvPicPr>
            <a:picLocks noChangeAspect="1" noChangeArrowheads="1"/>
          </p:cNvPicPr>
          <p:nvPr/>
        </p:nvPicPr>
        <p:blipFill>
          <a:blip r:embed="rId3" cstate="print"/>
          <a:srcRect/>
          <a:stretch>
            <a:fillRect/>
          </a:stretch>
        </p:blipFill>
        <p:spPr bwMode="auto">
          <a:xfrm>
            <a:off x="4972050" y="514350"/>
            <a:ext cx="3931920" cy="4060835"/>
          </a:xfrm>
          <a:prstGeom prst="rect">
            <a:avLst/>
          </a:prstGeom>
          <a:noFill/>
        </p:spPr>
      </p:pic>
      <p:sp>
        <p:nvSpPr>
          <p:cNvPr id="5" name="Rectangle 4"/>
          <p:cNvSpPr/>
          <p:nvPr/>
        </p:nvSpPr>
        <p:spPr>
          <a:xfrm>
            <a:off x="5638800" y="4724400"/>
            <a:ext cx="265176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পিস্টন রিং কম্প্রেসার  </a:t>
            </a:r>
            <a:endParaRPr lang="en-US" sz="2000" dirty="0">
              <a:latin typeface="NikoshBAN" pitchFamily="2" charset="0"/>
              <a:cs typeface="NikoshBAN" pitchFamily="2" charset="0"/>
            </a:endParaRPr>
          </a:p>
        </p:txBody>
      </p:sp>
      <p:pic>
        <p:nvPicPr>
          <p:cNvPr id="26628" name="Picture 4" descr="C:\Users\User.TTTC\Downloads\New folder\url.jpg"/>
          <p:cNvPicPr>
            <a:picLocks noChangeAspect="1" noChangeArrowheads="1"/>
          </p:cNvPicPr>
          <p:nvPr/>
        </p:nvPicPr>
        <p:blipFill>
          <a:blip r:embed="rId4" cstate="print"/>
          <a:srcRect/>
          <a:stretch>
            <a:fillRect/>
          </a:stretch>
        </p:blipFill>
        <p:spPr bwMode="auto">
          <a:xfrm>
            <a:off x="701040" y="3063240"/>
            <a:ext cx="3032760" cy="3032760"/>
          </a:xfrm>
          <a:prstGeom prst="rect">
            <a:avLst/>
          </a:prstGeom>
          <a:noFill/>
        </p:spPr>
      </p:pic>
      <p:sp>
        <p:nvSpPr>
          <p:cNvPr id="7" name="Rectangle 6"/>
          <p:cNvSpPr/>
          <p:nvPr/>
        </p:nvSpPr>
        <p:spPr>
          <a:xfrm>
            <a:off x="1569720" y="6248400"/>
            <a:ext cx="173736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latin typeface="NikoshBAN" pitchFamily="2" charset="0"/>
                <a:cs typeface="NikoshBAN" pitchFamily="2" charset="0"/>
              </a:rPr>
              <a:t>পুলি পুলার</a:t>
            </a:r>
            <a:endParaRPr lang="en-US" sz="24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diamond(in)">
                                      <p:cBhvr>
                                        <p:cTn id="7" dur="20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dissolve">
                                      <p:cBhvr>
                                        <p:cTn id="17" dur="500"/>
                                        <p:tgtEl>
                                          <p:spTgt spid="266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627"/>
                                        </p:tgtEl>
                                        <p:attrNameLst>
                                          <p:attrName>style.visibility</p:attrName>
                                        </p:attrNameLst>
                                      </p:cBhvr>
                                      <p:to>
                                        <p:strVal val="visible"/>
                                      </p:to>
                                    </p:set>
                                    <p:animEffect transition="in" filter="fade">
                                      <p:cBhvr>
                                        <p:cTn id="27" dur="2000"/>
                                        <p:tgtEl>
                                          <p:spTgt spid="266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User.TTTC\Downloads\New folder\c clamp.jpg"/>
          <p:cNvPicPr>
            <a:picLocks noChangeAspect="1" noChangeArrowheads="1"/>
          </p:cNvPicPr>
          <p:nvPr/>
        </p:nvPicPr>
        <p:blipFill>
          <a:blip r:embed="rId2" cstate="print"/>
          <a:srcRect/>
          <a:stretch>
            <a:fillRect/>
          </a:stretch>
        </p:blipFill>
        <p:spPr bwMode="auto">
          <a:xfrm rot="5400000">
            <a:off x="-55076" y="359877"/>
            <a:ext cx="3276599" cy="2556848"/>
          </a:xfrm>
          <a:prstGeom prst="rect">
            <a:avLst/>
          </a:prstGeom>
          <a:noFill/>
        </p:spPr>
      </p:pic>
      <p:sp>
        <p:nvSpPr>
          <p:cNvPr id="4" name="Rectangle 3"/>
          <p:cNvSpPr/>
          <p:nvPr/>
        </p:nvSpPr>
        <p:spPr>
          <a:xfrm>
            <a:off x="807720" y="3429000"/>
            <a:ext cx="155448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সি ক্লাম্প </a:t>
            </a:r>
            <a:endParaRPr lang="en-US" sz="2000" dirty="0">
              <a:latin typeface="NikoshBAN" pitchFamily="2" charset="0"/>
              <a:cs typeface="NikoshBAN" pitchFamily="2" charset="0"/>
            </a:endParaRPr>
          </a:p>
        </p:txBody>
      </p:sp>
      <p:sp>
        <p:nvSpPr>
          <p:cNvPr id="5" name="Rectangle 4"/>
          <p:cNvSpPr/>
          <p:nvPr/>
        </p:nvSpPr>
        <p:spPr>
          <a:xfrm>
            <a:off x="1066800" y="6019800"/>
            <a:ext cx="2286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পপ রিভিট গান</a:t>
            </a:r>
            <a:endParaRPr lang="en-US" sz="2000" dirty="0">
              <a:latin typeface="NikoshBAN" pitchFamily="2" charset="0"/>
              <a:cs typeface="NikoshBAN" pitchFamily="2" charset="0"/>
            </a:endParaRPr>
          </a:p>
        </p:txBody>
      </p:sp>
      <p:pic>
        <p:nvPicPr>
          <p:cNvPr id="27652" name="Picture 4"/>
          <p:cNvPicPr>
            <a:picLocks noChangeAspect="1" noChangeArrowheads="1"/>
          </p:cNvPicPr>
          <p:nvPr/>
        </p:nvPicPr>
        <p:blipFill>
          <a:blip r:embed="rId3" cstate="print"/>
          <a:srcRect/>
          <a:stretch>
            <a:fillRect/>
          </a:stretch>
        </p:blipFill>
        <p:spPr bwMode="auto">
          <a:xfrm>
            <a:off x="0" y="4038600"/>
            <a:ext cx="4663440" cy="1824500"/>
          </a:xfrm>
          <a:prstGeom prst="rect">
            <a:avLst/>
          </a:prstGeom>
          <a:noFill/>
          <a:ln w="9525">
            <a:noFill/>
            <a:miter lim="800000"/>
            <a:headEnd/>
            <a:tailEnd/>
          </a:ln>
        </p:spPr>
      </p:pic>
      <p:pic>
        <p:nvPicPr>
          <p:cNvPr id="27653" name="Picture 5"/>
          <p:cNvPicPr>
            <a:picLocks noChangeAspect="1" noChangeArrowheads="1"/>
          </p:cNvPicPr>
          <p:nvPr/>
        </p:nvPicPr>
        <p:blipFill>
          <a:blip r:embed="rId4" cstate="print"/>
          <a:srcRect/>
          <a:stretch>
            <a:fillRect/>
          </a:stretch>
        </p:blipFill>
        <p:spPr bwMode="auto">
          <a:xfrm rot="5400000">
            <a:off x="3184285" y="397115"/>
            <a:ext cx="3200400" cy="2406170"/>
          </a:xfrm>
          <a:prstGeom prst="rect">
            <a:avLst/>
          </a:prstGeom>
          <a:noFill/>
          <a:ln w="9525">
            <a:noFill/>
            <a:miter lim="800000"/>
            <a:headEnd/>
            <a:tailEnd/>
          </a:ln>
        </p:spPr>
      </p:pic>
      <p:sp>
        <p:nvSpPr>
          <p:cNvPr id="8" name="Rectangle 7"/>
          <p:cNvSpPr/>
          <p:nvPr/>
        </p:nvSpPr>
        <p:spPr>
          <a:xfrm>
            <a:off x="3581400" y="3429000"/>
            <a:ext cx="155448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স্টিল ব্রাস </a:t>
            </a:r>
            <a:endParaRPr lang="en-US" sz="2000" dirty="0">
              <a:latin typeface="NikoshBAN" pitchFamily="2" charset="0"/>
              <a:cs typeface="NikoshBAN" pitchFamily="2" charset="0"/>
            </a:endParaRPr>
          </a:p>
        </p:txBody>
      </p:sp>
      <p:pic>
        <p:nvPicPr>
          <p:cNvPr id="27654" name="Picture 6"/>
          <p:cNvPicPr>
            <a:picLocks noChangeAspect="1" noChangeArrowheads="1"/>
          </p:cNvPicPr>
          <p:nvPr/>
        </p:nvPicPr>
        <p:blipFill>
          <a:blip r:embed="rId5" cstate="print"/>
          <a:srcRect/>
          <a:stretch>
            <a:fillRect/>
          </a:stretch>
        </p:blipFill>
        <p:spPr bwMode="auto">
          <a:xfrm rot="16200000">
            <a:off x="5886451" y="514350"/>
            <a:ext cx="3438524" cy="2409825"/>
          </a:xfrm>
          <a:prstGeom prst="rect">
            <a:avLst/>
          </a:prstGeom>
          <a:noFill/>
          <a:ln w="9525">
            <a:noFill/>
            <a:miter lim="800000"/>
            <a:headEnd/>
            <a:tailEnd/>
          </a:ln>
        </p:spPr>
      </p:pic>
      <p:pic>
        <p:nvPicPr>
          <p:cNvPr id="27655" name="Picture 7"/>
          <p:cNvPicPr>
            <a:picLocks noChangeAspect="1" noChangeArrowheads="1"/>
          </p:cNvPicPr>
          <p:nvPr/>
        </p:nvPicPr>
        <p:blipFill>
          <a:blip r:embed="rId6" cstate="print"/>
          <a:srcRect/>
          <a:stretch>
            <a:fillRect/>
          </a:stretch>
        </p:blipFill>
        <p:spPr bwMode="auto">
          <a:xfrm>
            <a:off x="5257800" y="3827882"/>
            <a:ext cx="3200400" cy="2420518"/>
          </a:xfrm>
          <a:prstGeom prst="rect">
            <a:avLst/>
          </a:prstGeom>
          <a:noFill/>
          <a:ln w="9525">
            <a:noFill/>
            <a:miter lim="800000"/>
            <a:headEnd/>
            <a:tailEnd/>
          </a:ln>
        </p:spPr>
      </p:pic>
      <p:sp>
        <p:nvSpPr>
          <p:cNvPr id="11" name="Rectangle 10"/>
          <p:cNvSpPr/>
          <p:nvPr/>
        </p:nvSpPr>
        <p:spPr>
          <a:xfrm>
            <a:off x="6400800" y="3429000"/>
            <a:ext cx="173736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ড্রিফট পাঞ্চ </a:t>
            </a:r>
            <a:endParaRPr lang="en-US" sz="2000" dirty="0">
              <a:latin typeface="NikoshBAN" pitchFamily="2" charset="0"/>
              <a:cs typeface="NikoshBAN" pitchFamily="2" charset="0"/>
            </a:endParaRPr>
          </a:p>
        </p:txBody>
      </p:sp>
      <p:sp>
        <p:nvSpPr>
          <p:cNvPr id="12" name="Rectangle 11"/>
          <p:cNvSpPr/>
          <p:nvPr/>
        </p:nvSpPr>
        <p:spPr>
          <a:xfrm>
            <a:off x="6477000" y="6096000"/>
            <a:ext cx="2286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অ্যালেন কী সেট</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strips(downRight)">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fade">
                                      <p:cBhvr>
                                        <p:cTn id="17" dur="2000"/>
                                        <p:tgtEl>
                                          <p:spTgt spid="276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7654"/>
                                        </p:tgtEl>
                                        <p:attrNameLst>
                                          <p:attrName>style.visibility</p:attrName>
                                        </p:attrNameLst>
                                      </p:cBhvr>
                                      <p:to>
                                        <p:strVal val="visible"/>
                                      </p:to>
                                    </p:set>
                                    <p:animEffect transition="in" filter="dissolve">
                                      <p:cBhvr>
                                        <p:cTn id="27" dur="500"/>
                                        <p:tgtEl>
                                          <p:spTgt spid="2765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7652"/>
                                        </p:tgtEl>
                                        <p:attrNameLst>
                                          <p:attrName>style.visibility</p:attrName>
                                        </p:attrNameLst>
                                      </p:cBhvr>
                                      <p:to>
                                        <p:strVal val="visible"/>
                                      </p:to>
                                    </p:set>
                                    <p:animEffect transition="in" filter="diamond(in)">
                                      <p:cBhvr>
                                        <p:cTn id="37" dur="2000"/>
                                        <p:tgtEl>
                                          <p:spTgt spid="2765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amond(in)">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7655"/>
                                        </p:tgtEl>
                                        <p:attrNameLst>
                                          <p:attrName>style.visibility</p:attrName>
                                        </p:attrNameLst>
                                      </p:cBhvr>
                                      <p:to>
                                        <p:strVal val="visible"/>
                                      </p:to>
                                    </p:set>
                                    <p:animEffect transition="in" filter="dissolve">
                                      <p:cBhvr>
                                        <p:cTn id="47" dur="500"/>
                                        <p:tgtEl>
                                          <p:spTgt spid="27655"/>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Righ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ser.TTTC\Downloads\New folder\Axel stand.png"/>
          <p:cNvPicPr>
            <a:picLocks noChangeAspect="1" noChangeArrowheads="1"/>
          </p:cNvPicPr>
          <p:nvPr/>
        </p:nvPicPr>
        <p:blipFill>
          <a:blip r:embed="rId2" cstate="print"/>
          <a:srcRect/>
          <a:stretch>
            <a:fillRect/>
          </a:stretch>
        </p:blipFill>
        <p:spPr bwMode="auto">
          <a:xfrm>
            <a:off x="1021080" y="0"/>
            <a:ext cx="3017520" cy="3017521"/>
          </a:xfrm>
          <a:prstGeom prst="rect">
            <a:avLst/>
          </a:prstGeom>
          <a:noFill/>
        </p:spPr>
      </p:pic>
      <p:sp>
        <p:nvSpPr>
          <p:cNvPr id="4" name="Rectangle 3"/>
          <p:cNvSpPr/>
          <p:nvPr/>
        </p:nvSpPr>
        <p:spPr>
          <a:xfrm>
            <a:off x="670560" y="3162300"/>
            <a:ext cx="329184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 এক্সেল স্ট্যান্ড/ সাপোর্ট স্ট্যান্ড</a:t>
            </a:r>
            <a:endParaRPr lang="en-US" dirty="0">
              <a:latin typeface="NikoshBAN" pitchFamily="2" charset="0"/>
              <a:cs typeface="NikoshBAN" pitchFamily="2" charset="0"/>
            </a:endParaRPr>
          </a:p>
        </p:txBody>
      </p:sp>
      <p:sp>
        <p:nvSpPr>
          <p:cNvPr id="5" name="Rectangle 4"/>
          <p:cNvSpPr/>
          <p:nvPr/>
        </p:nvSpPr>
        <p:spPr>
          <a:xfrm>
            <a:off x="5638800" y="6324600"/>
            <a:ext cx="210312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 ফ্ল্যায়ারিং টুলস</a:t>
            </a:r>
            <a:endParaRPr lang="en-US" dirty="0">
              <a:latin typeface="NikoshBAN" pitchFamily="2" charset="0"/>
              <a:cs typeface="NikoshBAN" pitchFamily="2" charset="0"/>
            </a:endParaRPr>
          </a:p>
        </p:txBody>
      </p:sp>
      <p:sp>
        <p:nvSpPr>
          <p:cNvPr id="6" name="Rectangle 5"/>
          <p:cNvSpPr/>
          <p:nvPr/>
        </p:nvSpPr>
        <p:spPr>
          <a:xfrm>
            <a:off x="990600" y="6324600"/>
            <a:ext cx="265176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 পিস্টন রিং এক্সপান্ডার</a:t>
            </a:r>
            <a:endParaRPr lang="en-US" dirty="0">
              <a:latin typeface="NikoshBAN" pitchFamily="2" charset="0"/>
              <a:cs typeface="NikoshBAN" pitchFamily="2" charset="0"/>
            </a:endParaRPr>
          </a:p>
        </p:txBody>
      </p:sp>
      <p:sp>
        <p:nvSpPr>
          <p:cNvPr id="7" name="Rectangle 6"/>
          <p:cNvSpPr/>
          <p:nvPr/>
        </p:nvSpPr>
        <p:spPr>
          <a:xfrm>
            <a:off x="5775960" y="31623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solidFill>
                  <a:schemeClr val="bg1"/>
                </a:solidFill>
                <a:latin typeface="NikoshBAN" pitchFamily="2" charset="0"/>
                <a:cs typeface="NikoshBAN" pitchFamily="2" charset="0"/>
              </a:rPr>
              <a:t> স্ক্রু-এক্সট্রাকটর</a:t>
            </a:r>
            <a:endParaRPr lang="en-US" dirty="0">
              <a:latin typeface="NikoshBAN" pitchFamily="2" charset="0"/>
              <a:cs typeface="NikoshBAN" pitchFamily="2" charset="0"/>
            </a:endParaRPr>
          </a:p>
        </p:txBody>
      </p:sp>
      <p:pic>
        <p:nvPicPr>
          <p:cNvPr id="18437" name="Picture 5" descr="C:\Users\User.TTTC\Downloads\New folder\screw extractor2.jpg"/>
          <p:cNvPicPr>
            <a:picLocks noChangeAspect="1" noChangeArrowheads="1"/>
          </p:cNvPicPr>
          <p:nvPr/>
        </p:nvPicPr>
        <p:blipFill>
          <a:blip r:embed="rId3" cstate="print"/>
          <a:srcRect t="4783"/>
          <a:stretch>
            <a:fillRect/>
          </a:stretch>
        </p:blipFill>
        <p:spPr bwMode="auto">
          <a:xfrm>
            <a:off x="5105400" y="228600"/>
            <a:ext cx="3017520" cy="2873192"/>
          </a:xfrm>
          <a:prstGeom prst="rect">
            <a:avLst/>
          </a:prstGeom>
          <a:noFill/>
        </p:spPr>
      </p:pic>
      <p:pic>
        <p:nvPicPr>
          <p:cNvPr id="18438" name="Picture 6" descr="C:\Users\User.TTTC\Downloads\New folder\url.png"/>
          <p:cNvPicPr>
            <a:picLocks noChangeAspect="1" noChangeArrowheads="1"/>
          </p:cNvPicPr>
          <p:nvPr/>
        </p:nvPicPr>
        <p:blipFill>
          <a:blip r:embed="rId4" cstate="print"/>
          <a:srcRect/>
          <a:stretch>
            <a:fillRect/>
          </a:stretch>
        </p:blipFill>
        <p:spPr bwMode="auto">
          <a:xfrm>
            <a:off x="5105400" y="3383280"/>
            <a:ext cx="3017520" cy="3017520"/>
          </a:xfrm>
          <a:prstGeom prst="rect">
            <a:avLst/>
          </a:prstGeom>
          <a:noFill/>
        </p:spPr>
      </p:pic>
      <p:pic>
        <p:nvPicPr>
          <p:cNvPr id="18439" name="Picture 7" descr="C:\Users\User.TTTC\Downloads\New folder\piston ring expander3.jpg"/>
          <p:cNvPicPr>
            <a:picLocks noChangeAspect="1" noChangeArrowheads="1"/>
          </p:cNvPicPr>
          <p:nvPr/>
        </p:nvPicPr>
        <p:blipFill>
          <a:blip r:embed="rId5" cstate="print"/>
          <a:srcRect/>
          <a:stretch>
            <a:fillRect/>
          </a:stretch>
        </p:blipFill>
        <p:spPr bwMode="auto">
          <a:xfrm>
            <a:off x="1021080" y="3657600"/>
            <a:ext cx="3017520" cy="243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ssolve">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8437"/>
                                        </p:tgtEl>
                                        <p:attrNameLst>
                                          <p:attrName>style.visibility</p:attrName>
                                        </p:attrNameLst>
                                      </p:cBhvr>
                                      <p:to>
                                        <p:strVal val="visible"/>
                                      </p:to>
                                    </p:set>
                                    <p:animEffect transition="in" filter="diamond(in)">
                                      <p:cBhvr>
                                        <p:cTn id="17" dur="2000"/>
                                        <p:tgtEl>
                                          <p:spTgt spid="1843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39"/>
                                        </p:tgtEl>
                                        <p:attrNameLst>
                                          <p:attrName>style.visibility</p:attrName>
                                        </p:attrNameLst>
                                      </p:cBhvr>
                                      <p:to>
                                        <p:strVal val="visible"/>
                                      </p:to>
                                    </p:set>
                                    <p:animEffect transition="in" filter="fade">
                                      <p:cBhvr>
                                        <p:cTn id="27" dur="2000"/>
                                        <p:tgtEl>
                                          <p:spTgt spid="1843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8438"/>
                                        </p:tgtEl>
                                        <p:attrNameLst>
                                          <p:attrName>style.visibility</p:attrName>
                                        </p:attrNameLst>
                                      </p:cBhvr>
                                      <p:to>
                                        <p:strVal val="visible"/>
                                      </p:to>
                                    </p:set>
                                    <p:animEffect transition="in" filter="strips(downLeft)">
                                      <p:cBhvr>
                                        <p:cTn id="36" dur="500"/>
                                        <p:tgtEl>
                                          <p:spTgt spid="1843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C:\Users\User.TTTC\Downloads\M t\alvin-c42-wood-t-square-wit-edges-42-1.gif"/>
          <p:cNvPicPr>
            <a:picLocks noChangeAspect="1" noChangeArrowheads="1"/>
          </p:cNvPicPr>
          <p:nvPr/>
        </p:nvPicPr>
        <p:blipFill>
          <a:blip r:embed="rId2" cstate="print"/>
          <a:srcRect t="2089" b="1828"/>
          <a:stretch>
            <a:fillRect/>
          </a:stretch>
        </p:blipFill>
        <p:spPr bwMode="auto">
          <a:xfrm>
            <a:off x="609600" y="520715"/>
            <a:ext cx="4053840" cy="1942465"/>
          </a:xfrm>
          <a:prstGeom prst="rect">
            <a:avLst/>
          </a:prstGeom>
          <a:noFill/>
        </p:spPr>
      </p:pic>
      <p:pic>
        <p:nvPicPr>
          <p:cNvPr id="22530" name="Picture 2" descr="C:\Users\User.TTTC\Downloads\M t\steel roll.jpg"/>
          <p:cNvPicPr>
            <a:picLocks noChangeAspect="1" noChangeArrowheads="1"/>
          </p:cNvPicPr>
          <p:nvPr/>
        </p:nvPicPr>
        <p:blipFill>
          <a:blip r:embed="rId3" cstate="print"/>
          <a:srcRect l="9465" t="45267" r="8230" b="42387"/>
          <a:stretch>
            <a:fillRect/>
          </a:stretch>
        </p:blipFill>
        <p:spPr bwMode="auto">
          <a:xfrm>
            <a:off x="1524000" y="5410200"/>
            <a:ext cx="6096000" cy="685800"/>
          </a:xfrm>
          <a:prstGeom prst="rect">
            <a:avLst/>
          </a:prstGeom>
          <a:noFill/>
        </p:spPr>
      </p:pic>
      <p:sp>
        <p:nvSpPr>
          <p:cNvPr id="3" name="Rectangle 2"/>
          <p:cNvSpPr/>
          <p:nvPr/>
        </p:nvSpPr>
        <p:spPr>
          <a:xfrm>
            <a:off x="3657600" y="6248400"/>
            <a:ext cx="1371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স্টিলরুল</a:t>
            </a:r>
            <a:endParaRPr lang="en-US" sz="2000" dirty="0">
              <a:latin typeface="NikoshBAN" pitchFamily="2" charset="0"/>
              <a:cs typeface="NikoshBAN" pitchFamily="2" charset="0"/>
            </a:endParaRPr>
          </a:p>
        </p:txBody>
      </p:sp>
      <p:sp>
        <p:nvSpPr>
          <p:cNvPr id="8" name="Rectangle 7"/>
          <p:cNvSpPr/>
          <p:nvPr/>
        </p:nvSpPr>
        <p:spPr>
          <a:xfrm>
            <a:off x="6400800" y="4648200"/>
            <a:ext cx="155448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সেট স্কয়ার</a:t>
            </a:r>
            <a:endParaRPr lang="en-US" sz="2000" dirty="0">
              <a:latin typeface="NikoshBAN" pitchFamily="2" charset="0"/>
              <a:cs typeface="NikoshBAN" pitchFamily="2" charset="0"/>
            </a:endParaRPr>
          </a:p>
        </p:txBody>
      </p:sp>
      <p:sp>
        <p:nvSpPr>
          <p:cNvPr id="9" name="Rectangle 8"/>
          <p:cNvSpPr/>
          <p:nvPr/>
        </p:nvSpPr>
        <p:spPr>
          <a:xfrm>
            <a:off x="2133600" y="18288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টি স্কয়ার</a:t>
            </a:r>
            <a:endParaRPr lang="en-US" sz="2000" dirty="0">
              <a:latin typeface="NikoshBAN" pitchFamily="2" charset="0"/>
              <a:cs typeface="NikoshBAN" pitchFamily="2" charset="0"/>
            </a:endParaRPr>
          </a:p>
        </p:txBody>
      </p:sp>
      <p:pic>
        <p:nvPicPr>
          <p:cNvPr id="22531" name="Picture 3" descr="C:\Users\User.TTTC\Downloads\M t\steel tap 2.png"/>
          <p:cNvPicPr>
            <a:picLocks noChangeAspect="1" noChangeArrowheads="1"/>
          </p:cNvPicPr>
          <p:nvPr/>
        </p:nvPicPr>
        <p:blipFill>
          <a:blip r:embed="rId4" cstate="print"/>
          <a:srcRect l="6250" t="7659" r="6250" b="6556"/>
          <a:stretch>
            <a:fillRect/>
          </a:stretch>
        </p:blipFill>
        <p:spPr bwMode="auto">
          <a:xfrm>
            <a:off x="838200" y="2641600"/>
            <a:ext cx="3032760" cy="2021840"/>
          </a:xfrm>
          <a:prstGeom prst="rect">
            <a:avLst/>
          </a:prstGeom>
          <a:noFill/>
        </p:spPr>
      </p:pic>
      <p:sp>
        <p:nvSpPr>
          <p:cNvPr id="11" name="Rectangle 10"/>
          <p:cNvSpPr/>
          <p:nvPr/>
        </p:nvSpPr>
        <p:spPr>
          <a:xfrm>
            <a:off x="914400" y="45720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স্টিল</a:t>
            </a:r>
            <a:r>
              <a:rPr lang="en-US" sz="2000" dirty="0" smtClean="0">
                <a:latin typeface="NikoshBAN" pitchFamily="2" charset="0"/>
                <a:cs typeface="NikoshBAN" pitchFamily="2" charset="0"/>
              </a:rPr>
              <a:t> </a:t>
            </a:r>
            <a:r>
              <a:rPr lang="bn-IN" sz="2000" dirty="0" smtClean="0">
                <a:latin typeface="NikoshBAN" pitchFamily="2" charset="0"/>
                <a:cs typeface="NikoshBAN" pitchFamily="2" charset="0"/>
              </a:rPr>
              <a:t>টেপ</a:t>
            </a:r>
            <a:endParaRPr lang="en-US" sz="2000" dirty="0">
              <a:latin typeface="NikoshBAN" pitchFamily="2" charset="0"/>
              <a:cs typeface="NikoshBAN" pitchFamily="2" charset="0"/>
            </a:endParaRPr>
          </a:p>
        </p:txBody>
      </p:sp>
      <p:grpSp>
        <p:nvGrpSpPr>
          <p:cNvPr id="13" name="Group 12"/>
          <p:cNvGrpSpPr/>
          <p:nvPr/>
        </p:nvGrpSpPr>
        <p:grpSpPr>
          <a:xfrm>
            <a:off x="4495800" y="533400"/>
            <a:ext cx="4251661" cy="3657600"/>
            <a:chOff x="3855720" y="228601"/>
            <a:chExt cx="5242261" cy="4191000"/>
          </a:xfrm>
        </p:grpSpPr>
        <p:pic>
          <p:nvPicPr>
            <p:cNvPr id="22532" name="Picture 4" descr="C:\Users\User.TTTC\Downloads\M t\set squer.jpg"/>
            <p:cNvPicPr>
              <a:picLocks noChangeAspect="1" noChangeArrowheads="1"/>
            </p:cNvPicPr>
            <p:nvPr/>
          </p:nvPicPr>
          <p:blipFill>
            <a:blip r:embed="rId5" cstate="print"/>
            <a:srcRect l="7716" t="6252" r="5864" b="6223"/>
            <a:stretch>
              <a:fillRect/>
            </a:stretch>
          </p:blipFill>
          <p:spPr bwMode="auto">
            <a:xfrm>
              <a:off x="3855720" y="1493520"/>
              <a:ext cx="2926080" cy="2926080"/>
            </a:xfrm>
            <a:prstGeom prst="rect">
              <a:avLst/>
            </a:prstGeom>
            <a:noFill/>
          </p:spPr>
        </p:pic>
        <p:pic>
          <p:nvPicPr>
            <p:cNvPr id="22533" name="Picture 5" descr="C:\Users\User.TTTC\Downloads\M t\set-square.gif"/>
            <p:cNvPicPr>
              <a:picLocks noChangeAspect="1" noChangeArrowheads="1"/>
            </p:cNvPicPr>
            <p:nvPr/>
          </p:nvPicPr>
          <p:blipFill>
            <a:blip r:embed="rId6" cstate="print"/>
            <a:srcRect l="2482" t="3185"/>
            <a:stretch>
              <a:fillRect/>
            </a:stretch>
          </p:blipFill>
          <p:spPr bwMode="auto">
            <a:xfrm rot="16200000">
              <a:off x="5844391" y="1166010"/>
              <a:ext cx="4191000" cy="2316181"/>
            </a:xfrm>
            <a:prstGeom prst="rect">
              <a:avLst/>
            </a:prstGeom>
            <a:noFill/>
          </p:spPr>
        </p:pic>
      </p:grpSp>
      <p:sp>
        <p:nvSpPr>
          <p:cNvPr id="12" name="Rectangle 11"/>
          <p:cNvSpPr/>
          <p:nvPr/>
        </p:nvSpPr>
        <p:spPr>
          <a:xfrm>
            <a:off x="1219200" y="0"/>
            <a:ext cx="46482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bn-IN" sz="2000" dirty="0" smtClean="0">
                <a:latin typeface="NikoshBAN" pitchFamily="2" charset="0"/>
                <a:cs typeface="NikoshBAN" pitchFamily="2" charset="0"/>
              </a:rPr>
              <a:t>বিভিন্ন প্রকার মেজারিং টুলস</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diamond(in)">
                                      <p:cBhvr>
                                        <p:cTn id="12" dur="2000"/>
                                        <p:tgtEl>
                                          <p:spTgt spid="2253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dissolve">
                                      <p:cBhvr>
                                        <p:cTn id="21" dur="500"/>
                                        <p:tgtEl>
                                          <p:spTgt spid="22531"/>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amond(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strips(down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22530"/>
                                        </p:tgtEl>
                                        <p:attrNameLst>
                                          <p:attrName>style.visibility</p:attrName>
                                        </p:attrNameLst>
                                      </p:cBhvr>
                                      <p:to>
                                        <p:strVal val="visible"/>
                                      </p:to>
                                    </p:set>
                                    <p:animEffect transition="in" filter="strips(downLeft)">
                                      <p:cBhvr>
                                        <p:cTn id="41" dur="500"/>
                                        <p:tgtEl>
                                          <p:spTgt spid="22530"/>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dissolv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descr="C:\Users\User.TTTC\Downloads\M t\out sideCalipers.jpg"/>
          <p:cNvPicPr>
            <a:picLocks noChangeAspect="1" noChangeArrowheads="1"/>
          </p:cNvPicPr>
          <p:nvPr/>
        </p:nvPicPr>
        <p:blipFill>
          <a:blip r:embed="rId2" cstate="print"/>
          <a:srcRect l="6536" t="4902" r="5229" b="6863"/>
          <a:stretch>
            <a:fillRect/>
          </a:stretch>
        </p:blipFill>
        <p:spPr bwMode="auto">
          <a:xfrm>
            <a:off x="5638800" y="3124200"/>
            <a:ext cx="2819400" cy="2819400"/>
          </a:xfrm>
          <a:prstGeom prst="rect">
            <a:avLst/>
          </a:prstGeom>
          <a:noFill/>
        </p:spPr>
      </p:pic>
      <p:sp>
        <p:nvSpPr>
          <p:cNvPr id="2" name="Rectangle 1"/>
          <p:cNvSpPr/>
          <p:nvPr/>
        </p:nvSpPr>
        <p:spPr>
          <a:xfrm>
            <a:off x="5852160" y="2590800"/>
            <a:ext cx="329184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চিজেল কাটিং অ্যাঙ্গেল</a:t>
            </a:r>
            <a:r>
              <a:rPr lang="bn-IN" sz="2000" dirty="0">
                <a:latin typeface="NikoshBAN" pitchFamily="2" charset="0"/>
                <a:cs typeface="NikoshBAN" pitchFamily="2" charset="0"/>
              </a:rPr>
              <a:t> </a:t>
            </a:r>
            <a:r>
              <a:rPr lang="bn-IN" sz="2000" dirty="0" smtClean="0">
                <a:latin typeface="NikoshBAN" pitchFamily="2" charset="0"/>
                <a:cs typeface="NikoshBAN" pitchFamily="2" charset="0"/>
              </a:rPr>
              <a:t>গেজ</a:t>
            </a:r>
          </a:p>
        </p:txBody>
      </p:sp>
      <p:sp>
        <p:nvSpPr>
          <p:cNvPr id="3" name="Rectangle 2"/>
          <p:cNvSpPr/>
          <p:nvPr/>
        </p:nvSpPr>
        <p:spPr>
          <a:xfrm>
            <a:off x="1905000" y="2667000"/>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ডিল বিট-গেজ</a:t>
            </a:r>
            <a:endParaRPr lang="en-US" sz="2000" dirty="0">
              <a:latin typeface="NikoshBAN" pitchFamily="2" charset="0"/>
              <a:cs typeface="NikoshBAN" pitchFamily="2" charset="0"/>
            </a:endParaRPr>
          </a:p>
        </p:txBody>
      </p:sp>
      <p:pic>
        <p:nvPicPr>
          <p:cNvPr id="23554" name="Picture 2" descr="C:\Users\User.TTTC\Downloads\M t\drill bit ge.jpg"/>
          <p:cNvPicPr>
            <a:picLocks noChangeAspect="1" noChangeArrowheads="1"/>
          </p:cNvPicPr>
          <p:nvPr/>
        </p:nvPicPr>
        <p:blipFill>
          <a:blip r:embed="rId3" cstate="print"/>
          <a:srcRect/>
          <a:stretch>
            <a:fillRect/>
          </a:stretch>
        </p:blipFill>
        <p:spPr bwMode="auto">
          <a:xfrm>
            <a:off x="0" y="381000"/>
            <a:ext cx="5167529" cy="1938338"/>
          </a:xfrm>
          <a:prstGeom prst="rect">
            <a:avLst/>
          </a:prstGeom>
          <a:noFill/>
        </p:spPr>
      </p:pic>
      <p:pic>
        <p:nvPicPr>
          <p:cNvPr id="23555" name="Picture 3" descr="C:\Users\User.TTTC\Downloads\M t\chiessl cutting angal gaugs.jpg"/>
          <p:cNvPicPr>
            <a:picLocks noChangeAspect="1" noChangeArrowheads="1"/>
          </p:cNvPicPr>
          <p:nvPr/>
        </p:nvPicPr>
        <p:blipFill>
          <a:blip r:embed="rId4" cstate="print"/>
          <a:srcRect l="22876" t="24510" r="23203" b="24020"/>
          <a:stretch>
            <a:fillRect/>
          </a:stretch>
        </p:blipFill>
        <p:spPr bwMode="auto">
          <a:xfrm>
            <a:off x="6050280" y="304800"/>
            <a:ext cx="2754086" cy="1752600"/>
          </a:xfrm>
          <a:prstGeom prst="rect">
            <a:avLst/>
          </a:prstGeom>
          <a:noFill/>
        </p:spPr>
      </p:pic>
      <p:sp>
        <p:nvSpPr>
          <p:cNvPr id="6" name="Rectangle 5"/>
          <p:cNvSpPr/>
          <p:nvPr/>
        </p:nvSpPr>
        <p:spPr>
          <a:xfrm>
            <a:off x="1066800" y="6324600"/>
            <a:ext cx="237744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ইনসাইড ক্যালিপার</a:t>
            </a:r>
            <a:endParaRPr lang="en-US" sz="2000" dirty="0">
              <a:latin typeface="NikoshBAN" pitchFamily="2" charset="0"/>
              <a:cs typeface="NikoshBAN" pitchFamily="2" charset="0"/>
            </a:endParaRPr>
          </a:p>
        </p:txBody>
      </p:sp>
      <p:pic>
        <p:nvPicPr>
          <p:cNvPr id="23557" name="Picture 5" descr="C:\Users\User.TTTC\Downloads\M t\In-sied clapar.jpg"/>
          <p:cNvPicPr>
            <a:picLocks noChangeAspect="1" noChangeArrowheads="1"/>
          </p:cNvPicPr>
          <p:nvPr/>
        </p:nvPicPr>
        <p:blipFill>
          <a:blip r:embed="rId5" cstate="print"/>
          <a:srcRect l="4861" t="18687" r="5745" b="17677"/>
          <a:stretch>
            <a:fillRect/>
          </a:stretch>
        </p:blipFill>
        <p:spPr bwMode="auto">
          <a:xfrm>
            <a:off x="228600" y="3124200"/>
            <a:ext cx="4343400" cy="3091912"/>
          </a:xfrm>
          <a:prstGeom prst="rect">
            <a:avLst/>
          </a:prstGeom>
          <a:noFill/>
        </p:spPr>
      </p:pic>
      <p:sp>
        <p:nvSpPr>
          <p:cNvPr id="12" name="Rectangle 11"/>
          <p:cNvSpPr/>
          <p:nvPr/>
        </p:nvSpPr>
        <p:spPr>
          <a:xfrm>
            <a:off x="5867400" y="6324600"/>
            <a:ext cx="2743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আউট সাইড ক্যালিপার</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dissolve">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3555"/>
                                        </p:tgtEl>
                                        <p:attrNameLst>
                                          <p:attrName>style.visibility</p:attrName>
                                        </p:attrNameLst>
                                      </p:cBhvr>
                                      <p:to>
                                        <p:strVal val="visible"/>
                                      </p:to>
                                    </p:set>
                                    <p:animEffect transition="in" filter="diamond(in)">
                                      <p:cBhvr>
                                        <p:cTn id="17" dur="2000"/>
                                        <p:tgtEl>
                                          <p:spTgt spid="2355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557"/>
                                        </p:tgtEl>
                                        <p:attrNameLst>
                                          <p:attrName>style.visibility</p:attrName>
                                        </p:attrNameLst>
                                      </p:cBhvr>
                                      <p:to>
                                        <p:strVal val="visible"/>
                                      </p:to>
                                    </p:set>
                                    <p:animEffect transition="in" filter="fade">
                                      <p:cBhvr>
                                        <p:cTn id="27" dur="2000"/>
                                        <p:tgtEl>
                                          <p:spTgt spid="2355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strips(downRigh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559"/>
                                        </p:tgtEl>
                                        <p:attrNameLst>
                                          <p:attrName>style.visibility</p:attrName>
                                        </p:attrNameLst>
                                      </p:cBhvr>
                                      <p:to>
                                        <p:strVal val="visible"/>
                                      </p:to>
                                    </p:set>
                                    <p:animEffect transition="in" filter="fade">
                                      <p:cBhvr>
                                        <p:cTn id="37" dur="2000"/>
                                        <p:tgtEl>
                                          <p:spTgt spid="2355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Righ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User.TTTC\Downloads\M t\outside micrometer.jpg"/>
          <p:cNvPicPr>
            <a:picLocks noChangeAspect="1" noChangeArrowheads="1"/>
          </p:cNvPicPr>
          <p:nvPr/>
        </p:nvPicPr>
        <p:blipFill>
          <a:blip r:embed="rId2" cstate="print"/>
          <a:srcRect/>
          <a:stretch>
            <a:fillRect/>
          </a:stretch>
        </p:blipFill>
        <p:spPr bwMode="auto">
          <a:xfrm>
            <a:off x="76200" y="304800"/>
            <a:ext cx="4846320" cy="2854490"/>
          </a:xfrm>
          <a:prstGeom prst="rect">
            <a:avLst/>
          </a:prstGeom>
          <a:noFill/>
        </p:spPr>
      </p:pic>
      <p:pic>
        <p:nvPicPr>
          <p:cNvPr id="24579" name="Picture 3" descr="C:\Users\User.TTTC\Downloads\M t\in side micrometer.jpg"/>
          <p:cNvPicPr>
            <a:picLocks noChangeAspect="1" noChangeArrowheads="1"/>
          </p:cNvPicPr>
          <p:nvPr/>
        </p:nvPicPr>
        <p:blipFill>
          <a:blip r:embed="rId3" cstate="print"/>
          <a:srcRect r="16571"/>
          <a:stretch>
            <a:fillRect/>
          </a:stretch>
        </p:blipFill>
        <p:spPr bwMode="auto">
          <a:xfrm>
            <a:off x="304800" y="3733800"/>
            <a:ext cx="5562600" cy="2543175"/>
          </a:xfrm>
          <a:prstGeom prst="rect">
            <a:avLst/>
          </a:prstGeom>
          <a:noFill/>
        </p:spPr>
      </p:pic>
      <p:sp>
        <p:nvSpPr>
          <p:cNvPr id="6" name="Rectangle 5"/>
          <p:cNvSpPr/>
          <p:nvPr/>
        </p:nvSpPr>
        <p:spPr>
          <a:xfrm>
            <a:off x="5638800" y="6286500"/>
            <a:ext cx="338328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ডায়াল গেজ/শায়াল ইন্ডিকেটর</a:t>
            </a:r>
            <a:endParaRPr lang="en-US" sz="2000" dirty="0">
              <a:latin typeface="NikoshBAN" pitchFamily="2" charset="0"/>
              <a:cs typeface="NikoshBAN" pitchFamily="2" charset="0"/>
            </a:endParaRPr>
          </a:p>
        </p:txBody>
      </p:sp>
      <p:pic>
        <p:nvPicPr>
          <p:cNvPr id="24580" name="Picture 4" descr="C:\Users\User.TTTC\Downloads\M t\Dayal gaugs 1.jpg"/>
          <p:cNvPicPr>
            <a:picLocks noChangeAspect="1" noChangeArrowheads="1"/>
          </p:cNvPicPr>
          <p:nvPr/>
        </p:nvPicPr>
        <p:blipFill>
          <a:blip r:embed="rId4" cstate="print"/>
          <a:srcRect l="6098" t="4133" r="4472"/>
          <a:stretch>
            <a:fillRect/>
          </a:stretch>
        </p:blipFill>
        <p:spPr bwMode="auto">
          <a:xfrm>
            <a:off x="5791200" y="152400"/>
            <a:ext cx="3352800" cy="6096000"/>
          </a:xfrm>
          <a:prstGeom prst="rect">
            <a:avLst/>
          </a:prstGeom>
          <a:noFill/>
        </p:spPr>
      </p:pic>
      <p:sp>
        <p:nvSpPr>
          <p:cNvPr id="8" name="Rectangle 7"/>
          <p:cNvSpPr/>
          <p:nvPr/>
        </p:nvSpPr>
        <p:spPr>
          <a:xfrm>
            <a:off x="1295400" y="3276600"/>
            <a:ext cx="3200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আউট সাইড মাইক্রোমিটার </a:t>
            </a:r>
            <a:endParaRPr lang="en-US" sz="2000" dirty="0">
              <a:latin typeface="NikoshBAN" pitchFamily="2" charset="0"/>
              <a:cs typeface="NikoshBAN" pitchFamily="2" charset="0"/>
            </a:endParaRPr>
          </a:p>
        </p:txBody>
      </p:sp>
      <p:sp>
        <p:nvSpPr>
          <p:cNvPr id="9" name="Rectangle 8"/>
          <p:cNvSpPr/>
          <p:nvPr/>
        </p:nvSpPr>
        <p:spPr>
          <a:xfrm>
            <a:off x="1524000" y="6286500"/>
            <a:ext cx="2743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ইনসাইড মাইক্রোমিটার </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amond(in)">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579"/>
                                        </p:tgtEl>
                                        <p:attrNameLst>
                                          <p:attrName>style.visibility</p:attrName>
                                        </p:attrNameLst>
                                      </p:cBhvr>
                                      <p:to>
                                        <p:strVal val="visible"/>
                                      </p:to>
                                    </p:set>
                                    <p:animEffect transition="in" filter="dissolve">
                                      <p:cBhvr>
                                        <p:cTn id="17" dur="500"/>
                                        <p:tgtEl>
                                          <p:spTgt spid="2457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80"/>
                                        </p:tgtEl>
                                        <p:attrNameLst>
                                          <p:attrName>style.visibility</p:attrName>
                                        </p:attrNameLst>
                                      </p:cBhvr>
                                      <p:to>
                                        <p:strVal val="visible"/>
                                      </p:to>
                                    </p:set>
                                    <p:animEffect transition="in" filter="fade">
                                      <p:cBhvr>
                                        <p:cTn id="27" dur="2000"/>
                                        <p:tgtEl>
                                          <p:spTgt spid="2458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strips(downRigh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User.TTTC\Downloads\M t\teliskoping gauge.jpg"/>
          <p:cNvPicPr>
            <a:picLocks noChangeAspect="1" noChangeArrowheads="1"/>
          </p:cNvPicPr>
          <p:nvPr/>
        </p:nvPicPr>
        <p:blipFill>
          <a:blip r:embed="rId2" cstate="print"/>
          <a:srcRect/>
          <a:stretch>
            <a:fillRect/>
          </a:stretch>
        </p:blipFill>
        <p:spPr bwMode="auto">
          <a:xfrm>
            <a:off x="1524000" y="838200"/>
            <a:ext cx="5791200" cy="2046552"/>
          </a:xfrm>
          <a:prstGeom prst="rect">
            <a:avLst/>
          </a:prstGeom>
          <a:noFill/>
        </p:spPr>
      </p:pic>
      <p:pic>
        <p:nvPicPr>
          <p:cNvPr id="25604" name="Picture 4" descr="C:\Users\User.TTTC\Downloads\M t\varniyar caliper.jpg"/>
          <p:cNvPicPr>
            <a:picLocks noChangeAspect="1" noChangeArrowheads="1"/>
          </p:cNvPicPr>
          <p:nvPr/>
        </p:nvPicPr>
        <p:blipFill>
          <a:blip r:embed="rId3" cstate="print"/>
          <a:srcRect l="3334" t="8948" r="2500" b="8288"/>
          <a:stretch>
            <a:fillRect/>
          </a:stretch>
        </p:blipFill>
        <p:spPr bwMode="auto">
          <a:xfrm>
            <a:off x="1143000" y="3505200"/>
            <a:ext cx="6858000" cy="2245538"/>
          </a:xfrm>
          <a:prstGeom prst="rect">
            <a:avLst/>
          </a:prstGeom>
          <a:noFill/>
        </p:spPr>
      </p:pic>
      <p:sp>
        <p:nvSpPr>
          <p:cNvPr id="7" name="Rectangle 6"/>
          <p:cNvSpPr/>
          <p:nvPr/>
        </p:nvSpPr>
        <p:spPr>
          <a:xfrm>
            <a:off x="3200400" y="2971800"/>
            <a:ext cx="219456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টেলিস্কোপিং গেজ</a:t>
            </a:r>
            <a:endParaRPr lang="en-US" sz="2000" dirty="0">
              <a:latin typeface="NikoshBAN" pitchFamily="2" charset="0"/>
              <a:cs typeface="NikoshBAN" pitchFamily="2" charset="0"/>
            </a:endParaRPr>
          </a:p>
        </p:txBody>
      </p:sp>
      <p:sp>
        <p:nvSpPr>
          <p:cNvPr id="8" name="Rectangle 7"/>
          <p:cNvSpPr/>
          <p:nvPr/>
        </p:nvSpPr>
        <p:spPr>
          <a:xfrm>
            <a:off x="2667000" y="6248400"/>
            <a:ext cx="2971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ভার্নিয়ার ক্যালিপার</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strips(downLeft)">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fade">
                                      <p:cBhvr>
                                        <p:cTn id="17" dur="2000"/>
                                        <p:tgtEl>
                                          <p:spTgt spid="2560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Righ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0" y="3733800"/>
            <a:ext cx="2438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latin typeface="NikoshBAN" pitchFamily="2" charset="0"/>
                <a:cs typeface="NikoshBAN" pitchFamily="2" charset="0"/>
              </a:rPr>
              <a:t>ফিলার গেজ</a:t>
            </a:r>
            <a:endParaRPr lang="en-US" sz="2400" dirty="0">
              <a:latin typeface="NikoshBAN" pitchFamily="2" charset="0"/>
              <a:cs typeface="NikoshBAN" pitchFamily="2" charset="0"/>
            </a:endParaRPr>
          </a:p>
        </p:txBody>
      </p:sp>
      <p:pic>
        <p:nvPicPr>
          <p:cNvPr id="3" name="Picture 6"/>
          <p:cNvPicPr>
            <a:picLocks noChangeAspect="1" noChangeArrowheads="1"/>
          </p:cNvPicPr>
          <p:nvPr/>
        </p:nvPicPr>
        <p:blipFill>
          <a:blip r:embed="rId2" cstate="print"/>
          <a:srcRect/>
          <a:stretch>
            <a:fillRect/>
          </a:stretch>
        </p:blipFill>
        <p:spPr bwMode="auto">
          <a:xfrm>
            <a:off x="4495800" y="609600"/>
            <a:ext cx="3733800" cy="2818652"/>
          </a:xfrm>
          <a:prstGeom prst="rect">
            <a:avLst/>
          </a:prstGeom>
          <a:noFill/>
          <a:ln w="9525">
            <a:noFill/>
            <a:miter lim="800000"/>
            <a:headEnd/>
            <a:tailEnd/>
          </a:ln>
        </p:spPr>
      </p:pic>
      <p:pic>
        <p:nvPicPr>
          <p:cNvPr id="4" name="Picture 3" descr="C:\Users\User.TTTC\Downloads\M t\surface gauge2.jpg"/>
          <p:cNvPicPr>
            <a:picLocks noChangeAspect="1" noChangeArrowheads="1"/>
          </p:cNvPicPr>
          <p:nvPr/>
        </p:nvPicPr>
        <p:blipFill>
          <a:blip r:embed="rId3" cstate="print"/>
          <a:srcRect/>
          <a:stretch>
            <a:fillRect/>
          </a:stretch>
        </p:blipFill>
        <p:spPr bwMode="auto">
          <a:xfrm>
            <a:off x="457200" y="838200"/>
            <a:ext cx="2819400" cy="2455073"/>
          </a:xfrm>
          <a:prstGeom prst="rect">
            <a:avLst/>
          </a:prstGeom>
          <a:noFill/>
        </p:spPr>
      </p:pic>
      <p:sp>
        <p:nvSpPr>
          <p:cNvPr id="5" name="Rectangle 4"/>
          <p:cNvSpPr/>
          <p:nvPr/>
        </p:nvSpPr>
        <p:spPr>
          <a:xfrm>
            <a:off x="685800" y="3733800"/>
            <a:ext cx="2286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latin typeface="NikoshBAN" pitchFamily="2" charset="0"/>
                <a:cs typeface="NikoshBAN" pitchFamily="2" charset="0"/>
              </a:rPr>
              <a:t>সারফেইজ গেজ</a:t>
            </a:r>
            <a:endParaRPr lang="en-US" sz="24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2362200" y="228600"/>
            <a:ext cx="4389120" cy="914400"/>
          </a:xfrm>
          <a:prstGeom prst="hexagon">
            <a:avLst/>
          </a:prstGeom>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bn-IN" sz="2800" dirty="0" smtClean="0">
                <a:latin typeface="NikoshBAN" pitchFamily="2" charset="0"/>
                <a:cs typeface="NikoshBAN" pitchFamily="2" charset="0"/>
              </a:rPr>
              <a:t>একক মূল্যায়ন</a:t>
            </a:r>
            <a:endParaRPr lang="en-US" sz="2800" dirty="0" smtClean="0">
              <a:latin typeface="NikoshBAN" pitchFamily="2" charset="0"/>
              <a:cs typeface="NikoshBAN" pitchFamily="2" charset="0"/>
            </a:endParaRPr>
          </a:p>
        </p:txBody>
      </p:sp>
      <p:sp>
        <p:nvSpPr>
          <p:cNvPr id="3" name="Round Diagonal Corner Rectangle 2"/>
          <p:cNvSpPr/>
          <p:nvPr/>
        </p:nvSpPr>
        <p:spPr>
          <a:xfrm>
            <a:off x="1371600" y="5562600"/>
            <a:ext cx="6324600" cy="685800"/>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r>
              <a:rPr lang="bn-IN" sz="2800" dirty="0" smtClean="0">
                <a:latin typeface="NikoshBAN" pitchFamily="2" charset="0"/>
                <a:cs typeface="NikoshBAN" pitchFamily="2" charset="0"/>
              </a:rPr>
              <a:t>এখানে ব্যবহারকৃত টুলসটির নাম কী?</a:t>
            </a:r>
          </a:p>
        </p:txBody>
      </p:sp>
      <p:pic>
        <p:nvPicPr>
          <p:cNvPr id="19458" name="Picture 2" descr="C:\Users\User.TTTC\Downloads\ctrp-1111-01-o+torque-wrench-myths+fastener-install.jpg"/>
          <p:cNvPicPr>
            <a:picLocks noChangeAspect="1" noChangeArrowheads="1"/>
          </p:cNvPicPr>
          <p:nvPr/>
        </p:nvPicPr>
        <p:blipFill>
          <a:blip r:embed="rId2" cstate="print"/>
          <a:srcRect/>
          <a:stretch>
            <a:fillRect/>
          </a:stretch>
        </p:blipFill>
        <p:spPr bwMode="auto">
          <a:xfrm>
            <a:off x="1783080" y="1219200"/>
            <a:ext cx="5181600" cy="3886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20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Righ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304800"/>
            <a:ext cx="38862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bn-IN" sz="5400" dirty="0" smtClean="0">
                <a:solidFill>
                  <a:srgbClr val="002060"/>
                </a:solidFill>
                <a:latin typeface="NikoshBAN" pitchFamily="2" charset="0"/>
                <a:cs typeface="NikoshBAN" pitchFamily="2" charset="0"/>
              </a:rPr>
              <a:t>পরিচিতি </a:t>
            </a:r>
            <a:endParaRPr lang="en-US" sz="5400" dirty="0">
              <a:solidFill>
                <a:srgbClr val="002060"/>
              </a:solidFill>
              <a:latin typeface="NikoshBAN" pitchFamily="2" charset="0"/>
              <a:cs typeface="NikoshBAN" pitchFamily="2" charset="0"/>
            </a:endParaRPr>
          </a:p>
        </p:txBody>
      </p:sp>
      <p:sp>
        <p:nvSpPr>
          <p:cNvPr id="5" name="Rectangle 4"/>
          <p:cNvSpPr/>
          <p:nvPr/>
        </p:nvSpPr>
        <p:spPr>
          <a:xfrm>
            <a:off x="457200" y="2819400"/>
            <a:ext cx="3657600" cy="2667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buNone/>
            </a:pPr>
            <a:r>
              <a:rPr lang="en-US" sz="2400" dirty="0" err="1" smtClean="0">
                <a:solidFill>
                  <a:schemeClr val="tx1"/>
                </a:solidFill>
                <a:latin typeface="SutonnyMJ" pitchFamily="2" charset="0"/>
                <a:cs typeface="NikoshBAN" pitchFamily="2" charset="0"/>
              </a:rPr>
              <a:t>bvgt</a:t>
            </a:r>
            <a:r>
              <a:rPr lang="en-US" sz="2400" dirty="0" smtClean="0">
                <a:solidFill>
                  <a:schemeClr val="tx1"/>
                </a:solidFill>
                <a:latin typeface="SutonnyMJ" pitchFamily="2" charset="0"/>
                <a:cs typeface="NikoshBAN" pitchFamily="2" charset="0"/>
              </a:rPr>
              <a:t> </a:t>
            </a:r>
            <a:r>
              <a:rPr lang="en-US" sz="2400" dirty="0" err="1" smtClean="0">
                <a:solidFill>
                  <a:schemeClr val="tx1"/>
                </a:solidFill>
                <a:latin typeface="SutonnyMJ" pitchFamily="2" charset="0"/>
                <a:cs typeface="NikoshBAN" pitchFamily="2" charset="0"/>
              </a:rPr>
              <a:t>wgRvbyj</a:t>
            </a:r>
            <a:r>
              <a:rPr lang="en-US" sz="2400" dirty="0" smtClean="0">
                <a:solidFill>
                  <a:schemeClr val="tx1"/>
                </a:solidFill>
                <a:latin typeface="SutonnyMJ" pitchFamily="2" charset="0"/>
                <a:cs typeface="NikoshBAN" pitchFamily="2" charset="0"/>
              </a:rPr>
              <a:t> </a:t>
            </a:r>
            <a:r>
              <a:rPr lang="en-US" sz="2400" dirty="0" err="1" smtClean="0">
                <a:solidFill>
                  <a:schemeClr val="tx1"/>
                </a:solidFill>
                <a:latin typeface="SutonnyMJ" pitchFamily="2" charset="0"/>
                <a:cs typeface="NikoshBAN" pitchFamily="2" charset="0"/>
              </a:rPr>
              <a:t>nK</a:t>
            </a:r>
            <a:r>
              <a:rPr lang="en-US" sz="2400" dirty="0" smtClean="0">
                <a:solidFill>
                  <a:schemeClr val="tx1"/>
                </a:solidFill>
                <a:latin typeface="SutonnyMJ" pitchFamily="2" charset="0"/>
                <a:cs typeface="NikoshBAN" pitchFamily="2" charset="0"/>
              </a:rPr>
              <a:t> </a:t>
            </a:r>
          </a:p>
          <a:p>
            <a:pPr>
              <a:buNone/>
            </a:pPr>
            <a:r>
              <a:rPr lang="en-US" sz="2400" dirty="0" err="1" smtClean="0">
                <a:solidFill>
                  <a:schemeClr val="tx1"/>
                </a:solidFill>
                <a:latin typeface="SutonnyMJ" pitchFamily="2" charset="0"/>
                <a:cs typeface="NikoshBAN" pitchFamily="2" charset="0"/>
              </a:rPr>
              <a:t>Pxd</a:t>
            </a:r>
            <a:r>
              <a:rPr lang="en-US" sz="2400" dirty="0" smtClean="0">
                <a:solidFill>
                  <a:schemeClr val="tx1"/>
                </a:solidFill>
                <a:latin typeface="SutonnyMJ" pitchFamily="2" charset="0"/>
                <a:cs typeface="NikoshBAN" pitchFamily="2" charset="0"/>
              </a:rPr>
              <a:t> </a:t>
            </a:r>
            <a:r>
              <a:rPr lang="en-US" sz="2400" dirty="0" err="1" smtClean="0">
                <a:solidFill>
                  <a:schemeClr val="tx1"/>
                </a:solidFill>
                <a:latin typeface="SutonnyMJ" pitchFamily="2" charset="0"/>
                <a:cs typeface="NikoshBAN" pitchFamily="2" charset="0"/>
              </a:rPr>
              <a:t>BÝUªvKUi</a:t>
            </a:r>
            <a:r>
              <a:rPr lang="en-US" sz="2400" dirty="0" smtClean="0">
                <a:solidFill>
                  <a:schemeClr val="tx1"/>
                </a:solidFill>
                <a:latin typeface="SutonnyMJ" pitchFamily="2" charset="0"/>
                <a:cs typeface="NikoshBAN" pitchFamily="2" charset="0"/>
              </a:rPr>
              <a:t>(</a:t>
            </a:r>
            <a:r>
              <a:rPr lang="en-US" sz="2400" dirty="0" err="1" smtClean="0">
                <a:solidFill>
                  <a:schemeClr val="tx1"/>
                </a:solidFill>
                <a:latin typeface="SutonnyMJ" pitchFamily="2" charset="0"/>
                <a:cs typeface="NikoshBAN" pitchFamily="2" charset="0"/>
              </a:rPr>
              <a:t>A‡Uv‡gvevBj</a:t>
            </a:r>
            <a:r>
              <a:rPr lang="en-US" sz="2400" dirty="0" smtClean="0">
                <a:solidFill>
                  <a:schemeClr val="tx1"/>
                </a:solidFill>
                <a:latin typeface="SutonnyMJ" pitchFamily="2" charset="0"/>
                <a:cs typeface="NikoshBAN" pitchFamily="2" charset="0"/>
              </a:rPr>
              <a:t>) </a:t>
            </a:r>
            <a:r>
              <a:rPr lang="en-US" sz="2400" dirty="0" err="1" smtClean="0">
                <a:solidFill>
                  <a:schemeClr val="tx1"/>
                </a:solidFill>
                <a:latin typeface="SutonnyMJ" pitchFamily="2" charset="0"/>
                <a:cs typeface="NikoshBAN" pitchFamily="2" charset="0"/>
              </a:rPr>
              <a:t>wUGmwm</a:t>
            </a:r>
            <a:r>
              <a:rPr lang="en-US" sz="2400" dirty="0" smtClean="0">
                <a:solidFill>
                  <a:schemeClr val="tx1"/>
                </a:solidFill>
                <a:latin typeface="SutonnyMJ" pitchFamily="2" charset="0"/>
                <a:cs typeface="NikoshBAN" pitchFamily="2" charset="0"/>
              </a:rPr>
              <a:t>, Uv½vBj| </a:t>
            </a:r>
            <a:r>
              <a:rPr lang="en-US" dirty="0" smtClean="0">
                <a:solidFill>
                  <a:schemeClr val="tx1"/>
                </a:solidFill>
                <a:latin typeface="Arial" pitchFamily="34" charset="0"/>
                <a:cs typeface="Arial" pitchFamily="34" charset="0"/>
              </a:rPr>
              <a:t>mizanulh91@gmail.com</a:t>
            </a:r>
            <a:endParaRPr lang="bn-IN" sz="2400" dirty="0" smtClean="0">
              <a:solidFill>
                <a:schemeClr val="tx1"/>
              </a:solidFill>
              <a:latin typeface="NikoshBAN" pitchFamily="2" charset="0"/>
              <a:cs typeface="NikoshBAN" pitchFamily="2" charset="0"/>
            </a:endParaRPr>
          </a:p>
        </p:txBody>
      </p:sp>
      <p:sp>
        <p:nvSpPr>
          <p:cNvPr id="8" name="Rectangle 7"/>
          <p:cNvSpPr/>
          <p:nvPr/>
        </p:nvSpPr>
        <p:spPr>
          <a:xfrm>
            <a:off x="4800600" y="2590800"/>
            <a:ext cx="3657600" cy="304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u="sng" dirty="0" err="1" smtClean="0">
                <a:solidFill>
                  <a:schemeClr val="tx1"/>
                </a:solidFill>
                <a:latin typeface="IrabotiMJ" pitchFamily="2" charset="0"/>
                <a:cs typeface="IrabotiMJ" pitchFamily="2" charset="0"/>
              </a:rPr>
              <a:t>cvV</a:t>
            </a:r>
            <a:r>
              <a:rPr lang="en-US" sz="2400" u="sng" dirty="0" smtClean="0">
                <a:solidFill>
                  <a:schemeClr val="tx1"/>
                </a:solidFill>
                <a:latin typeface="IrabotiMJ" pitchFamily="2" charset="0"/>
                <a:cs typeface="IrabotiMJ" pitchFamily="2" charset="0"/>
              </a:rPr>
              <a:t> </a:t>
            </a:r>
            <a:r>
              <a:rPr lang="en-US" sz="2400" u="sng" dirty="0" err="1" smtClean="0">
                <a:solidFill>
                  <a:schemeClr val="tx1"/>
                </a:solidFill>
                <a:latin typeface="IrabotiMJ" pitchFamily="2" charset="0"/>
                <a:cs typeface="IrabotiMJ" pitchFamily="2" charset="0"/>
              </a:rPr>
              <a:t>cwiwPwZ</a:t>
            </a:r>
            <a:endParaRPr lang="en-US" sz="2400" u="sng" dirty="0" smtClean="0">
              <a:solidFill>
                <a:schemeClr val="tx1"/>
              </a:solidFill>
              <a:latin typeface="IrabotiMJ" pitchFamily="2" charset="0"/>
              <a:cs typeface="IrabotiMJ" pitchFamily="2" charset="0"/>
            </a:endParaRPr>
          </a:p>
          <a:p>
            <a:endParaRPr lang="en-US" sz="1000" u="sng" dirty="0" smtClean="0">
              <a:solidFill>
                <a:schemeClr val="tx1"/>
              </a:solidFill>
              <a:latin typeface="IrabotiMJ" pitchFamily="2" charset="0"/>
              <a:cs typeface="IrabotiMJ" pitchFamily="2" charset="0"/>
            </a:endParaRPr>
          </a:p>
          <a:p>
            <a:r>
              <a:rPr lang="en-US" sz="2400" dirty="0" smtClean="0">
                <a:solidFill>
                  <a:schemeClr val="tx1"/>
                </a:solidFill>
                <a:latin typeface="IrabotiMJ" pitchFamily="2" charset="0"/>
                <a:cs typeface="IrabotiMJ" pitchFamily="2" charset="0"/>
              </a:rPr>
              <a:t>‡UªW	: </a:t>
            </a:r>
            <a:r>
              <a:rPr lang="en-US" sz="2400" dirty="0" err="1" smtClean="0">
                <a:solidFill>
                  <a:schemeClr val="tx1"/>
                </a:solidFill>
                <a:latin typeface="IrabotiMJ" pitchFamily="2" charset="0"/>
                <a:cs typeface="IrabotiMJ" pitchFamily="2" charset="0"/>
              </a:rPr>
              <a:t>A‡Uv‡gvwUf</a:t>
            </a:r>
            <a:endParaRPr lang="en-US" sz="2400" dirty="0" smtClean="0">
              <a:solidFill>
                <a:schemeClr val="tx1"/>
              </a:solidFill>
              <a:latin typeface="IrabotiMJ" pitchFamily="2" charset="0"/>
              <a:cs typeface="IrabotiMJ" pitchFamily="2" charset="0"/>
            </a:endParaRPr>
          </a:p>
          <a:p>
            <a:r>
              <a:rPr lang="en-US" sz="2400" dirty="0" smtClean="0">
                <a:solidFill>
                  <a:schemeClr val="tx1"/>
                </a:solidFill>
                <a:latin typeface="IrabotiMJ" pitchFamily="2" charset="0"/>
                <a:cs typeface="IrabotiMJ" pitchFamily="2" charset="0"/>
              </a:rPr>
              <a:t>‡</a:t>
            </a:r>
            <a:r>
              <a:rPr lang="en-US" sz="2400" dirty="0" err="1" smtClean="0">
                <a:solidFill>
                  <a:schemeClr val="tx1"/>
                </a:solidFill>
                <a:latin typeface="IrabotiMJ" pitchFamily="2" charset="0"/>
                <a:cs typeface="IrabotiMJ" pitchFamily="2" charset="0"/>
              </a:rPr>
              <a:t>kÖbx</a:t>
            </a:r>
            <a:r>
              <a:rPr lang="en-US" sz="2400" dirty="0" smtClean="0">
                <a:solidFill>
                  <a:schemeClr val="tx1"/>
                </a:solidFill>
                <a:latin typeface="IrabotiMJ" pitchFamily="2" charset="0"/>
                <a:cs typeface="IrabotiMJ" pitchFamily="2" charset="0"/>
              </a:rPr>
              <a:t>	: beg</a:t>
            </a:r>
          </a:p>
          <a:p>
            <a:r>
              <a:rPr lang="en-US" sz="2400" dirty="0" err="1" smtClean="0">
                <a:solidFill>
                  <a:schemeClr val="tx1"/>
                </a:solidFill>
                <a:latin typeface="IrabotiMJ" pitchFamily="2" charset="0"/>
                <a:cs typeface="IrabotiMJ" pitchFamily="2" charset="0"/>
              </a:rPr>
              <a:t>welq</a:t>
            </a:r>
            <a:r>
              <a:rPr lang="en-US" sz="2400" dirty="0" smtClean="0">
                <a:solidFill>
                  <a:schemeClr val="tx1"/>
                </a:solidFill>
                <a:latin typeface="IrabotiMJ" pitchFamily="2" charset="0"/>
                <a:cs typeface="IrabotiMJ" pitchFamily="2" charset="0"/>
              </a:rPr>
              <a:t>: A‡Uv‡gvwUf-1</a:t>
            </a:r>
          </a:p>
          <a:p>
            <a:r>
              <a:rPr lang="en-US" sz="2400" dirty="0" err="1" smtClean="0">
                <a:solidFill>
                  <a:schemeClr val="tx1"/>
                </a:solidFill>
                <a:latin typeface="IrabotiMJ" pitchFamily="2" charset="0"/>
                <a:cs typeface="IrabotiMJ" pitchFamily="2" charset="0"/>
              </a:rPr>
              <a:t>Aa¨q</a:t>
            </a:r>
            <a:r>
              <a:rPr lang="en-US" sz="2400" dirty="0" smtClean="0">
                <a:solidFill>
                  <a:schemeClr val="tx1"/>
                </a:solidFill>
                <a:latin typeface="IrabotiMJ" pitchFamily="2" charset="0"/>
                <a:cs typeface="IrabotiMJ" pitchFamily="2" charset="0"/>
              </a:rPr>
              <a:t>	: 3</a:t>
            </a:r>
          </a:p>
          <a:p>
            <a:r>
              <a:rPr lang="en-US" sz="2400" dirty="0" err="1" smtClean="0">
                <a:solidFill>
                  <a:schemeClr val="tx1"/>
                </a:solidFill>
                <a:latin typeface="IrabotiMJ" pitchFamily="2" charset="0"/>
                <a:cs typeface="IrabotiMJ" pitchFamily="2" charset="0"/>
              </a:rPr>
              <a:t>mgq</a:t>
            </a:r>
            <a:r>
              <a:rPr lang="en-US" sz="2400" dirty="0" smtClean="0">
                <a:solidFill>
                  <a:schemeClr val="tx1"/>
                </a:solidFill>
                <a:latin typeface="IrabotiMJ" pitchFamily="2" charset="0"/>
                <a:cs typeface="IrabotiMJ" pitchFamily="2" charset="0"/>
              </a:rPr>
              <a:t>	:</a:t>
            </a:r>
          </a:p>
          <a:p>
            <a:r>
              <a:rPr lang="en-US" sz="2400" dirty="0" err="1" smtClean="0">
                <a:solidFill>
                  <a:schemeClr val="tx1"/>
                </a:solidFill>
                <a:latin typeface="IrabotiMJ" pitchFamily="2" charset="0"/>
                <a:cs typeface="IrabotiMJ" pitchFamily="2" charset="0"/>
              </a:rPr>
              <a:t>ZvwiL</a:t>
            </a:r>
            <a:r>
              <a:rPr lang="en-US" sz="2400" dirty="0" smtClean="0">
                <a:solidFill>
                  <a:schemeClr val="tx1"/>
                </a:solidFill>
                <a:latin typeface="IrabotiMJ" pitchFamily="2" charset="0"/>
                <a:cs typeface="IrabotiMJ" pitchFamily="2" charset="0"/>
              </a:rPr>
              <a:t>	:</a:t>
            </a:r>
            <a:endParaRPr lang="bn-IN" sz="2400" dirty="0" smtClean="0">
              <a:solidFill>
                <a:schemeClr val="tx1"/>
              </a:solidFill>
              <a:latin typeface="IrabotiMJ"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TTTC\Downloads\img4.jpg"/>
          <p:cNvPicPr>
            <a:picLocks noChangeAspect="1" noChangeArrowheads="1"/>
          </p:cNvPicPr>
          <p:nvPr/>
        </p:nvPicPr>
        <p:blipFill>
          <a:blip r:embed="rId2" cstate="print"/>
          <a:srcRect/>
          <a:stretch>
            <a:fillRect/>
          </a:stretch>
        </p:blipFill>
        <p:spPr bwMode="auto">
          <a:xfrm>
            <a:off x="1947862" y="152400"/>
            <a:ext cx="5486400" cy="2838450"/>
          </a:xfrm>
          <a:prstGeom prst="rect">
            <a:avLst/>
          </a:prstGeom>
          <a:noFill/>
        </p:spPr>
      </p:pic>
      <p:pic>
        <p:nvPicPr>
          <p:cNvPr id="20484" name="Picture 4" descr="C:\Users\User.TTTC\Downloads\workshop.jpg"/>
          <p:cNvPicPr>
            <a:picLocks noChangeAspect="1" noChangeArrowheads="1"/>
          </p:cNvPicPr>
          <p:nvPr/>
        </p:nvPicPr>
        <p:blipFill>
          <a:blip r:embed="rId3" cstate="print"/>
          <a:srcRect/>
          <a:stretch>
            <a:fillRect/>
          </a:stretch>
        </p:blipFill>
        <p:spPr bwMode="auto">
          <a:xfrm>
            <a:off x="1600200" y="4114800"/>
            <a:ext cx="6181725" cy="1543050"/>
          </a:xfrm>
          <a:prstGeom prst="rect">
            <a:avLst/>
          </a:prstGeom>
          <a:noFill/>
        </p:spPr>
      </p:pic>
      <p:sp>
        <p:nvSpPr>
          <p:cNvPr id="4" name="Round Diagonal Corner Rectangle 3"/>
          <p:cNvSpPr/>
          <p:nvPr/>
        </p:nvSpPr>
        <p:spPr>
          <a:xfrm>
            <a:off x="2057400" y="3200400"/>
            <a:ext cx="5029200" cy="685800"/>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r>
              <a:rPr lang="bn-IN" sz="2800" dirty="0" smtClean="0">
                <a:latin typeface="NikoshBAN" pitchFamily="2" charset="0"/>
                <a:cs typeface="NikoshBAN" pitchFamily="2" charset="0"/>
              </a:rPr>
              <a:t>এই টুলসটির নাম কী?</a:t>
            </a:r>
          </a:p>
        </p:txBody>
      </p:sp>
      <p:sp>
        <p:nvSpPr>
          <p:cNvPr id="5" name="Round Diagonal Corner Rectangle 4"/>
          <p:cNvSpPr/>
          <p:nvPr/>
        </p:nvSpPr>
        <p:spPr>
          <a:xfrm>
            <a:off x="1600200" y="5867400"/>
            <a:ext cx="6324600" cy="685800"/>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r>
              <a:rPr lang="bn-IN" sz="2800" dirty="0" smtClean="0">
                <a:latin typeface="NikoshBAN" pitchFamily="2" charset="0"/>
                <a:cs typeface="NikoshBAN" pitchFamily="2" charset="0"/>
              </a:rPr>
              <a:t>এখানে ব্যবহারকৃত টুলসটির নাম 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xit" presetSubtype="0" fill="hold" nodeType="clickEffect">
                                  <p:stCondLst>
                                    <p:cond delay="0"/>
                                  </p:stCondLst>
                                  <p:childTnLst>
                                    <p:anim calcmode="lin" valueType="num">
                                      <p:cBhvr>
                                        <p:cTn id="16" dur="1000"/>
                                        <p:tgtEl>
                                          <p:spTgt spid="20482"/>
                                        </p:tgtEl>
                                        <p:attrNameLst>
                                          <p:attrName>ppt_x</p:attrName>
                                        </p:attrNameLst>
                                      </p:cBhvr>
                                      <p:tavLst>
                                        <p:tav tm="0">
                                          <p:val>
                                            <p:strVal val="ppt_x"/>
                                          </p:val>
                                        </p:tav>
                                        <p:tav tm="100000">
                                          <p:val>
                                            <p:strVal val="ppt_x-.2"/>
                                          </p:val>
                                        </p:tav>
                                      </p:tavLst>
                                    </p:anim>
                                    <p:anim calcmode="lin" valueType="num">
                                      <p:cBhvr>
                                        <p:cTn id="17" dur="1000"/>
                                        <p:tgtEl>
                                          <p:spTgt spid="20482"/>
                                        </p:tgtEl>
                                        <p:attrNameLst>
                                          <p:attrName>ppt_y</p:attrName>
                                        </p:attrNameLst>
                                      </p:cBhvr>
                                      <p:tavLst>
                                        <p:tav tm="0">
                                          <p:val>
                                            <p:strVal val="ppt_y"/>
                                          </p:val>
                                        </p:tav>
                                        <p:tav tm="100000">
                                          <p:val>
                                            <p:strVal val="ppt_y"/>
                                          </p:val>
                                        </p:tav>
                                      </p:tavLst>
                                    </p:anim>
                                    <p:animEffect transition="out" filter="fade">
                                      <p:cBhvr>
                                        <p:cTn id="18" dur="1000"/>
                                        <p:tgtEl>
                                          <p:spTgt spid="20482"/>
                                        </p:tgtEl>
                                      </p:cBhvr>
                                    </p:animEffect>
                                    <p:set>
                                      <p:cBhvr>
                                        <p:cTn id="19" dur="1" fill="hold">
                                          <p:stCondLst>
                                            <p:cond delay="999"/>
                                          </p:stCondLst>
                                        </p:cTn>
                                        <p:tgtEl>
                                          <p:spTgt spid="2048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grpId="1" nodeType="clickEffect">
                                  <p:stCondLst>
                                    <p:cond delay="0"/>
                                  </p:stCondLst>
                                  <p:childTnLst>
                                    <p:anim calcmode="lin" valueType="num">
                                      <p:cBhvr>
                                        <p:cTn id="23" dur="1000"/>
                                        <p:tgtEl>
                                          <p:spTgt spid="4"/>
                                        </p:tgtEl>
                                        <p:attrNameLst>
                                          <p:attrName>ppt_x</p:attrName>
                                        </p:attrNameLst>
                                      </p:cBhvr>
                                      <p:tavLst>
                                        <p:tav tm="0">
                                          <p:val>
                                            <p:strVal val="ppt_x"/>
                                          </p:val>
                                        </p:tav>
                                        <p:tav tm="100000">
                                          <p:val>
                                            <p:strVal val="ppt_x-.2"/>
                                          </p:val>
                                        </p:tav>
                                      </p:tavLst>
                                    </p:anim>
                                    <p:anim calcmode="lin" valueType="num">
                                      <p:cBhvr>
                                        <p:cTn id="24" dur="1000"/>
                                        <p:tgtEl>
                                          <p:spTgt spid="4"/>
                                        </p:tgtEl>
                                        <p:attrNameLst>
                                          <p:attrName>ppt_y</p:attrName>
                                        </p:attrNameLst>
                                      </p:cBhvr>
                                      <p:tavLst>
                                        <p:tav tm="0">
                                          <p:val>
                                            <p:strVal val="ppt_y"/>
                                          </p:val>
                                        </p:tav>
                                        <p:tav tm="100000">
                                          <p:val>
                                            <p:strVal val="ppt_y"/>
                                          </p:val>
                                        </p:tav>
                                      </p:tavLst>
                                    </p:anim>
                                    <p:animEffect transition="out" filter="fade">
                                      <p:cBhvr>
                                        <p:cTn id="25" dur="1000"/>
                                        <p:tgtEl>
                                          <p:spTgt spid="4"/>
                                        </p:tgtEl>
                                      </p:cBhvr>
                                    </p:animEffect>
                                    <p:set>
                                      <p:cBhvr>
                                        <p:cTn id="26" dur="1" fill="hold">
                                          <p:stCondLst>
                                            <p:cond delay="9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2000"/>
                                        <p:tgtEl>
                                          <p:spTgt spid="20484"/>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strips(downRigh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xit" presetSubtype="0" fill="hold" nodeType="clickEffect">
                                  <p:stCondLst>
                                    <p:cond delay="0"/>
                                  </p:stCondLst>
                                  <p:childTnLst>
                                    <p:anim calcmode="lin" valueType="num">
                                      <p:cBhvr>
                                        <p:cTn id="40" dur="1000"/>
                                        <p:tgtEl>
                                          <p:spTgt spid="20484"/>
                                        </p:tgtEl>
                                        <p:attrNameLst>
                                          <p:attrName>ppt_x</p:attrName>
                                        </p:attrNameLst>
                                      </p:cBhvr>
                                      <p:tavLst>
                                        <p:tav tm="0">
                                          <p:val>
                                            <p:strVal val="ppt_x"/>
                                          </p:val>
                                        </p:tav>
                                        <p:tav tm="100000">
                                          <p:val>
                                            <p:strVal val="ppt_x-.2"/>
                                          </p:val>
                                        </p:tav>
                                      </p:tavLst>
                                    </p:anim>
                                    <p:anim calcmode="lin" valueType="num">
                                      <p:cBhvr>
                                        <p:cTn id="41" dur="1000"/>
                                        <p:tgtEl>
                                          <p:spTgt spid="20484"/>
                                        </p:tgtEl>
                                        <p:attrNameLst>
                                          <p:attrName>ppt_y</p:attrName>
                                        </p:attrNameLst>
                                      </p:cBhvr>
                                      <p:tavLst>
                                        <p:tav tm="0">
                                          <p:val>
                                            <p:strVal val="ppt_y"/>
                                          </p:val>
                                        </p:tav>
                                        <p:tav tm="100000">
                                          <p:val>
                                            <p:strVal val="ppt_y"/>
                                          </p:val>
                                        </p:tav>
                                      </p:tavLst>
                                    </p:anim>
                                    <p:animEffect transition="out" filter="fade">
                                      <p:cBhvr>
                                        <p:cTn id="42" dur="1000"/>
                                        <p:tgtEl>
                                          <p:spTgt spid="20484"/>
                                        </p:tgtEl>
                                      </p:cBhvr>
                                    </p:animEffect>
                                    <p:set>
                                      <p:cBhvr>
                                        <p:cTn id="43" dur="1" fill="hold">
                                          <p:stCondLst>
                                            <p:cond delay="999"/>
                                          </p:stCondLst>
                                        </p:cTn>
                                        <p:tgtEl>
                                          <p:spTgt spid="2048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9" presetClass="exit" presetSubtype="0" fill="hold" grpId="1" nodeType="clickEffect">
                                  <p:stCondLst>
                                    <p:cond delay="0"/>
                                  </p:stCondLst>
                                  <p:childTnLst>
                                    <p:anim calcmode="lin" valueType="num">
                                      <p:cBhvr>
                                        <p:cTn id="47" dur="1000"/>
                                        <p:tgtEl>
                                          <p:spTgt spid="5"/>
                                        </p:tgtEl>
                                        <p:attrNameLst>
                                          <p:attrName>ppt_x</p:attrName>
                                        </p:attrNameLst>
                                      </p:cBhvr>
                                      <p:tavLst>
                                        <p:tav tm="0">
                                          <p:val>
                                            <p:strVal val="ppt_x"/>
                                          </p:val>
                                        </p:tav>
                                        <p:tav tm="100000">
                                          <p:val>
                                            <p:strVal val="ppt_x-.2"/>
                                          </p:val>
                                        </p:tav>
                                      </p:tavLst>
                                    </p:anim>
                                    <p:anim calcmode="lin" valueType="num">
                                      <p:cBhvr>
                                        <p:cTn id="48" dur="1000"/>
                                        <p:tgtEl>
                                          <p:spTgt spid="5"/>
                                        </p:tgtEl>
                                        <p:attrNameLst>
                                          <p:attrName>ppt_y</p:attrName>
                                        </p:attrNameLst>
                                      </p:cBhvr>
                                      <p:tavLst>
                                        <p:tav tm="0">
                                          <p:val>
                                            <p:strVal val="ppt_y"/>
                                          </p:val>
                                        </p:tav>
                                        <p:tav tm="100000">
                                          <p:val>
                                            <p:strVal val="ppt_y"/>
                                          </p:val>
                                        </p:tav>
                                      </p:tavLst>
                                    </p:anim>
                                    <p:animEffect transition="out" filter="fade">
                                      <p:cBhvr>
                                        <p:cTn id="49" dur="1000"/>
                                        <p:tgtEl>
                                          <p:spTgt spid="5"/>
                                        </p:tgtEl>
                                      </p:cBhvr>
                                    </p:animEffect>
                                    <p:set>
                                      <p:cBhvr>
                                        <p:cTn id="5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User.TTTC\Downloads\mercedes_benz_auto_hangar_thumbnail1.jpg"/>
          <p:cNvPicPr>
            <a:picLocks noChangeAspect="1" noChangeArrowheads="1"/>
          </p:cNvPicPr>
          <p:nvPr/>
        </p:nvPicPr>
        <p:blipFill>
          <a:blip r:embed="rId2" cstate="print"/>
          <a:srcRect l="24000"/>
          <a:stretch>
            <a:fillRect/>
          </a:stretch>
        </p:blipFill>
        <p:spPr bwMode="auto">
          <a:xfrm>
            <a:off x="691896" y="914400"/>
            <a:ext cx="3651504" cy="3603458"/>
          </a:xfrm>
          <a:prstGeom prst="rect">
            <a:avLst/>
          </a:prstGeom>
          <a:noFill/>
        </p:spPr>
      </p:pic>
      <p:pic>
        <p:nvPicPr>
          <p:cNvPr id="4" name="Picture 2" descr="C:\Users\User.TTTC\Downloads\M t\surface gauge 11.jpg"/>
          <p:cNvPicPr>
            <a:picLocks noChangeAspect="1" noChangeArrowheads="1"/>
          </p:cNvPicPr>
          <p:nvPr/>
        </p:nvPicPr>
        <p:blipFill>
          <a:blip r:embed="rId3" cstate="print"/>
          <a:srcRect/>
          <a:stretch>
            <a:fillRect/>
          </a:stretch>
        </p:blipFill>
        <p:spPr bwMode="auto">
          <a:xfrm>
            <a:off x="4724400" y="838200"/>
            <a:ext cx="3886200" cy="3505200"/>
          </a:xfrm>
          <a:prstGeom prst="rect">
            <a:avLst/>
          </a:prstGeom>
          <a:noFill/>
        </p:spPr>
      </p:pic>
      <p:sp>
        <p:nvSpPr>
          <p:cNvPr id="5" name="Round Diagonal Corner Rectangle 4"/>
          <p:cNvSpPr/>
          <p:nvPr/>
        </p:nvSpPr>
        <p:spPr>
          <a:xfrm>
            <a:off x="685800" y="4876800"/>
            <a:ext cx="3093720" cy="685800"/>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r>
              <a:rPr lang="bn-IN" sz="2400" dirty="0" smtClean="0">
                <a:latin typeface="NikoshBAN" pitchFamily="2" charset="0"/>
                <a:cs typeface="NikoshBAN" pitchFamily="2" charset="0"/>
              </a:rPr>
              <a:t>এই টুলসটির নাম কী?</a:t>
            </a:r>
          </a:p>
        </p:txBody>
      </p:sp>
      <p:sp>
        <p:nvSpPr>
          <p:cNvPr id="6" name="Round Diagonal Corner Rectangle 5"/>
          <p:cNvSpPr/>
          <p:nvPr/>
        </p:nvSpPr>
        <p:spPr>
          <a:xfrm>
            <a:off x="5410200" y="4876800"/>
            <a:ext cx="3093720" cy="685800"/>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r>
              <a:rPr lang="bn-IN" sz="2400" dirty="0" smtClean="0">
                <a:latin typeface="NikoshBAN" pitchFamily="2" charset="0"/>
                <a:cs typeface="NikoshBAN" pitchFamily="2" charset="0"/>
              </a:rPr>
              <a:t>এই টুলসটির নাম 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9" presetClass="exit" presetSubtype="0" fill="hold" grpId="1" nodeType="clickEffect">
                                  <p:stCondLst>
                                    <p:cond delay="0"/>
                                  </p:stCondLst>
                                  <p:childTnLst>
                                    <p:anim calcmode="lin" valueType="num">
                                      <p:cBhvr>
                                        <p:cTn id="21" dur="1000"/>
                                        <p:tgtEl>
                                          <p:spTgt spid="5"/>
                                        </p:tgtEl>
                                        <p:attrNameLst>
                                          <p:attrName>ppt_x</p:attrName>
                                        </p:attrNameLst>
                                      </p:cBhvr>
                                      <p:tavLst>
                                        <p:tav tm="0">
                                          <p:val>
                                            <p:strVal val="ppt_x"/>
                                          </p:val>
                                        </p:tav>
                                        <p:tav tm="100000">
                                          <p:val>
                                            <p:strVal val="ppt_x-.2"/>
                                          </p:val>
                                        </p:tav>
                                      </p:tavLst>
                                    </p:anim>
                                    <p:anim calcmode="lin" valueType="num">
                                      <p:cBhvr>
                                        <p:cTn id="22" dur="1000"/>
                                        <p:tgtEl>
                                          <p:spTgt spid="5"/>
                                        </p:tgtEl>
                                        <p:attrNameLst>
                                          <p:attrName>ppt_y</p:attrName>
                                        </p:attrNameLst>
                                      </p:cBhvr>
                                      <p:tavLst>
                                        <p:tav tm="0">
                                          <p:val>
                                            <p:strVal val="ppt_y"/>
                                          </p:val>
                                        </p:tav>
                                        <p:tav tm="100000">
                                          <p:val>
                                            <p:strVal val="ppt_y"/>
                                          </p:val>
                                        </p:tav>
                                      </p:tavLst>
                                    </p:anim>
                                    <p:animEffect transition="out" filter="fad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downRigh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xit" presetSubtype="0" fill="hold" nodeType="clickEffect">
                                  <p:stCondLst>
                                    <p:cond delay="0"/>
                                  </p:stCondLst>
                                  <p:childTnLst>
                                    <p:anim calcmode="lin" valueType="num">
                                      <p:cBhvr>
                                        <p:cTn id="38" dur="1000"/>
                                        <p:tgtEl>
                                          <p:spTgt spid="4"/>
                                        </p:tgtEl>
                                        <p:attrNameLst>
                                          <p:attrName>ppt_x</p:attrName>
                                        </p:attrNameLst>
                                      </p:cBhvr>
                                      <p:tavLst>
                                        <p:tav tm="0">
                                          <p:val>
                                            <p:strVal val="ppt_x"/>
                                          </p:val>
                                        </p:tav>
                                        <p:tav tm="100000">
                                          <p:val>
                                            <p:strVal val="ppt_x-.2"/>
                                          </p:val>
                                        </p:tav>
                                      </p:tavLst>
                                    </p:anim>
                                    <p:anim calcmode="lin" valueType="num">
                                      <p:cBhvr>
                                        <p:cTn id="39" dur="1000"/>
                                        <p:tgtEl>
                                          <p:spTgt spid="4"/>
                                        </p:tgtEl>
                                        <p:attrNameLst>
                                          <p:attrName>ppt_y</p:attrName>
                                        </p:attrNameLst>
                                      </p:cBhvr>
                                      <p:tavLst>
                                        <p:tav tm="0">
                                          <p:val>
                                            <p:strVal val="ppt_y"/>
                                          </p:val>
                                        </p:tav>
                                        <p:tav tm="100000">
                                          <p:val>
                                            <p:strVal val="ppt_y"/>
                                          </p:val>
                                        </p:tav>
                                      </p:tavLst>
                                    </p:anim>
                                    <p:animEffect transition="out" filter="fade">
                                      <p:cBhvr>
                                        <p:cTn id="40" dur="1000"/>
                                        <p:tgtEl>
                                          <p:spTgt spid="4"/>
                                        </p:tgtEl>
                                      </p:cBhvr>
                                    </p:animEffect>
                                    <p:set>
                                      <p:cBhvr>
                                        <p:cTn id="41" dur="1" fill="hold">
                                          <p:stCondLst>
                                            <p:cond delay="9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9" presetClass="exit" presetSubtype="0" fill="hold" grpId="1" nodeType="clickEffect">
                                  <p:stCondLst>
                                    <p:cond delay="0"/>
                                  </p:stCondLst>
                                  <p:childTnLst>
                                    <p:anim calcmode="lin" valueType="num">
                                      <p:cBhvr>
                                        <p:cTn id="45" dur="1000"/>
                                        <p:tgtEl>
                                          <p:spTgt spid="6"/>
                                        </p:tgtEl>
                                        <p:attrNameLst>
                                          <p:attrName>ppt_x</p:attrName>
                                        </p:attrNameLst>
                                      </p:cBhvr>
                                      <p:tavLst>
                                        <p:tav tm="0">
                                          <p:val>
                                            <p:strVal val="ppt_x"/>
                                          </p:val>
                                        </p:tav>
                                        <p:tav tm="100000">
                                          <p:val>
                                            <p:strVal val="ppt_x-.2"/>
                                          </p:val>
                                        </p:tav>
                                      </p:tavLst>
                                    </p:anim>
                                    <p:anim calcmode="lin" valueType="num">
                                      <p:cBhvr>
                                        <p:cTn id="46" dur="1000"/>
                                        <p:tgtEl>
                                          <p:spTgt spid="6"/>
                                        </p:tgtEl>
                                        <p:attrNameLst>
                                          <p:attrName>ppt_y</p:attrName>
                                        </p:attrNameLst>
                                      </p:cBhvr>
                                      <p:tavLst>
                                        <p:tav tm="0">
                                          <p:val>
                                            <p:strVal val="ppt_y"/>
                                          </p:val>
                                        </p:tav>
                                        <p:tav tm="100000">
                                          <p:val>
                                            <p:strVal val="ppt_y"/>
                                          </p:val>
                                        </p:tav>
                                      </p:tavLst>
                                    </p:anim>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2438400" y="609600"/>
            <a:ext cx="3657600" cy="1371600"/>
          </a:xfrm>
          <a:prstGeom prst="horizont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bn-IN" sz="4400" dirty="0" smtClean="0">
                <a:latin typeface="NikoshBAN" pitchFamily="2" charset="0"/>
                <a:cs typeface="NikoshBAN" pitchFamily="2" charset="0"/>
              </a:rPr>
              <a:t>বাড়ির কাজ</a:t>
            </a:r>
            <a:endParaRPr lang="en-US" sz="4400" dirty="0" smtClean="0">
              <a:latin typeface="NikoshBAN" pitchFamily="2" charset="0"/>
              <a:cs typeface="NikoshBAN" pitchFamily="2" charset="0"/>
            </a:endParaRPr>
          </a:p>
        </p:txBody>
      </p:sp>
      <p:sp>
        <p:nvSpPr>
          <p:cNvPr id="4" name="Rectangle 3"/>
          <p:cNvSpPr/>
          <p:nvPr/>
        </p:nvSpPr>
        <p:spPr>
          <a:xfrm>
            <a:off x="762000" y="2743200"/>
            <a:ext cx="7848600" cy="1295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IN" sz="2800" dirty="0" smtClean="0">
                <a:latin typeface="NikoshBAN" pitchFamily="2" charset="0"/>
                <a:cs typeface="NikoshBAN" pitchFamily="2" charset="0"/>
              </a:rPr>
              <a:t>রেখা চিত্রের সাহায্যে একটি ভার্নিয়ার ক্যালিপার অংকন করে</a:t>
            </a:r>
            <a:r>
              <a:rPr lang="en-US" sz="2800" dirty="0" smtClean="0">
                <a:latin typeface="NikoshBAN" pitchFamily="2" charset="0"/>
                <a:cs typeface="NikoshBAN" pitchFamily="2" charset="0"/>
              </a:rPr>
              <a:t>,</a:t>
            </a:r>
            <a:r>
              <a:rPr lang="bn-IN" sz="2800" dirty="0" smtClean="0">
                <a:latin typeface="NikoshBAN" pitchFamily="2" charset="0"/>
                <a:cs typeface="NikoshBAN" pitchFamily="2" charset="0"/>
              </a:rPr>
              <a:t> বিভিন্ন অংশ চিহ্নিত করে আনবে।</a:t>
            </a:r>
            <a:endParaRPr lang="en-US" sz="28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1"/>
                                          </p:val>
                                        </p:tav>
                                        <p:tav tm="100000">
                                          <p:val>
                                            <p:strVal val="#ppt_x"/>
                                          </p:val>
                                        </p:tav>
                                      </p:tavLst>
                                    </p:anim>
                                    <p:anim calcmode="lin" valueType="num">
                                      <p:cBhvr>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ace_dove_olive_branch_hg_wht"/>
          <p:cNvPicPr>
            <a:picLocks noChangeAspect="1" noChangeArrowheads="1" noCrop="1"/>
          </p:cNvPicPr>
          <p:nvPr/>
        </p:nvPicPr>
        <p:blipFill>
          <a:blip r:embed="rId3" cstate="print"/>
          <a:srcRect/>
          <a:stretch>
            <a:fillRect/>
          </a:stretch>
        </p:blipFill>
        <p:spPr bwMode="auto">
          <a:xfrm>
            <a:off x="1600200" y="2438400"/>
            <a:ext cx="6172200" cy="3429000"/>
          </a:xfrm>
          <a:prstGeom prst="rect">
            <a:avLst/>
          </a:prstGeom>
          <a:noFill/>
          <a:ln w="9525">
            <a:noFill/>
            <a:miter lim="800000"/>
            <a:headEnd/>
            <a:tailEnd/>
          </a:ln>
        </p:spPr>
      </p:pic>
      <p:sp>
        <p:nvSpPr>
          <p:cNvPr id="6" name="Round Diagonal Corner Rectangle 5"/>
          <p:cNvSpPr/>
          <p:nvPr/>
        </p:nvSpPr>
        <p:spPr>
          <a:xfrm>
            <a:off x="1828800" y="457200"/>
            <a:ext cx="4953000" cy="11430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5400" b="1" dirty="0" smtClean="0">
                <a:solidFill>
                  <a:schemeClr val="bg1"/>
                </a:solidFill>
                <a:latin typeface="NikoshBAN" pitchFamily="2" charset="0"/>
                <a:cs typeface="NikoshBAN" pitchFamily="2" charset="0"/>
              </a:rPr>
              <a:t>ধন্যবাদ</a:t>
            </a:r>
            <a:endParaRPr lang="en-US" sz="5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TTTC\Downloads\7767_xlarge.jpg"/>
          <p:cNvPicPr>
            <a:picLocks noChangeAspect="1" noChangeArrowheads="1"/>
          </p:cNvPicPr>
          <p:nvPr/>
        </p:nvPicPr>
        <p:blipFill>
          <a:blip r:embed="rId2" cstate="print"/>
          <a:srcRect/>
          <a:stretch>
            <a:fillRect/>
          </a:stretch>
        </p:blipFill>
        <p:spPr bwMode="auto">
          <a:xfrm>
            <a:off x="4724400" y="0"/>
            <a:ext cx="3867150" cy="2667000"/>
          </a:xfrm>
          <a:prstGeom prst="rect">
            <a:avLst/>
          </a:prstGeom>
          <a:noFill/>
        </p:spPr>
      </p:pic>
      <p:sp>
        <p:nvSpPr>
          <p:cNvPr id="8" name="TextBox 7"/>
          <p:cNvSpPr txBox="1"/>
          <p:nvPr/>
        </p:nvSpPr>
        <p:spPr>
          <a:xfrm>
            <a:off x="3611880" y="6019800"/>
            <a:ext cx="1920240" cy="461665"/>
          </a:xfrm>
          <a:prstGeom prst="rect">
            <a:avLst/>
          </a:prstGeom>
          <a:noFill/>
        </p:spPr>
        <p:txBody>
          <a:bodyPr wrap="square" rtlCol="0">
            <a:spAutoFit/>
          </a:bodyPr>
          <a:lstStyle/>
          <a:p>
            <a:pPr algn="ctr"/>
            <a:r>
              <a:rPr lang="bn-IN" sz="2400" dirty="0" smtClean="0">
                <a:latin typeface="NikoshBAN" pitchFamily="2" charset="0"/>
                <a:cs typeface="NikoshBAN" pitchFamily="2" charset="0"/>
              </a:rPr>
              <a:t> হ্যান্ড টুলস </a:t>
            </a:r>
          </a:p>
        </p:txBody>
      </p:sp>
      <p:pic>
        <p:nvPicPr>
          <p:cNvPr id="3" name="Picture 2" descr="img7.jpg"/>
          <p:cNvPicPr>
            <a:picLocks noChangeAspect="1"/>
          </p:cNvPicPr>
          <p:nvPr/>
        </p:nvPicPr>
        <p:blipFill>
          <a:blip r:embed="rId3" cstate="print"/>
          <a:stretch>
            <a:fillRect/>
          </a:stretch>
        </p:blipFill>
        <p:spPr>
          <a:xfrm>
            <a:off x="685800" y="3124200"/>
            <a:ext cx="4114800" cy="2743200"/>
          </a:xfrm>
          <a:prstGeom prst="rect">
            <a:avLst/>
          </a:prstGeom>
        </p:spPr>
      </p:pic>
      <p:pic>
        <p:nvPicPr>
          <p:cNvPr id="1026" name="Picture 2" descr="C:\Users\User.TTTC\Downloads\Picture2.jpg"/>
          <p:cNvPicPr>
            <a:picLocks noChangeAspect="1" noChangeArrowheads="1"/>
          </p:cNvPicPr>
          <p:nvPr/>
        </p:nvPicPr>
        <p:blipFill>
          <a:blip r:embed="rId4" cstate="print"/>
          <a:srcRect/>
          <a:stretch>
            <a:fillRect/>
          </a:stretch>
        </p:blipFill>
        <p:spPr bwMode="auto">
          <a:xfrm>
            <a:off x="5029200" y="3505200"/>
            <a:ext cx="3776879" cy="2362200"/>
          </a:xfrm>
          <a:prstGeom prst="rect">
            <a:avLst/>
          </a:prstGeom>
          <a:noFill/>
        </p:spPr>
      </p:pic>
      <p:pic>
        <p:nvPicPr>
          <p:cNvPr id="1029" name="Picture 5" descr="C:\Users\User.TTTC\Downloads\url.png"/>
          <p:cNvPicPr>
            <a:picLocks noChangeAspect="1" noChangeArrowheads="1"/>
          </p:cNvPicPr>
          <p:nvPr/>
        </p:nvPicPr>
        <p:blipFill>
          <a:blip r:embed="rId5" cstate="print"/>
          <a:srcRect/>
          <a:stretch>
            <a:fillRect/>
          </a:stretch>
        </p:blipFill>
        <p:spPr bwMode="auto">
          <a:xfrm>
            <a:off x="457200" y="49267"/>
            <a:ext cx="4038600" cy="25415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User.TTTC\Downloads\automobile-workshop-logo-line-art-design-against-white-background-53469017.jpg"/>
          <p:cNvPicPr>
            <a:picLocks noChangeAspect="1" noChangeArrowheads="1"/>
          </p:cNvPicPr>
          <p:nvPr/>
        </p:nvPicPr>
        <p:blipFill>
          <a:blip r:embed="rId2" cstate="print"/>
          <a:srcRect b="10991"/>
          <a:stretch>
            <a:fillRect/>
          </a:stretch>
        </p:blipFill>
        <p:spPr bwMode="auto">
          <a:xfrm>
            <a:off x="1295400" y="1371600"/>
            <a:ext cx="6400800" cy="4053840"/>
          </a:xfrm>
          <a:prstGeom prst="rect">
            <a:avLst/>
          </a:prstGeom>
          <a:noFill/>
        </p:spPr>
      </p:pic>
      <p:sp>
        <p:nvSpPr>
          <p:cNvPr id="3" name="Rectangle 2"/>
          <p:cNvSpPr/>
          <p:nvPr/>
        </p:nvSpPr>
        <p:spPr>
          <a:xfrm>
            <a:off x="2179320" y="5943600"/>
            <a:ext cx="478536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000" dirty="0" smtClean="0">
                <a:latin typeface="NikoshBAN" pitchFamily="2" charset="0"/>
                <a:cs typeface="NikoshBAN" pitchFamily="2" charset="0"/>
              </a:rPr>
              <a:t>অটো কর্মশালায় ব্যবহৃত হ্যান্ড টুলস </a:t>
            </a:r>
            <a:endParaRPr lang="en-US" sz="20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1676400" y="0"/>
            <a:ext cx="6019800" cy="19812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bn-IN" sz="3200" dirty="0" smtClean="0">
                <a:solidFill>
                  <a:srgbClr val="FFFF00"/>
                </a:solidFill>
                <a:latin typeface="NikoshBAN" pitchFamily="2" charset="0"/>
                <a:cs typeface="NikoshBAN" pitchFamily="2" charset="0"/>
              </a:rPr>
              <a:t>এই পাঠ শেষে শিক্ষার্থীরা...</a:t>
            </a:r>
            <a:endParaRPr lang="en-US" sz="3200" dirty="0" smtClean="0">
              <a:solidFill>
                <a:srgbClr val="FFFF00"/>
              </a:solidFill>
              <a:latin typeface="NikoshBAN" pitchFamily="2" charset="0"/>
              <a:cs typeface="NikoshBAN" pitchFamily="2" charset="0"/>
            </a:endParaRPr>
          </a:p>
        </p:txBody>
      </p:sp>
      <p:sp>
        <p:nvSpPr>
          <p:cNvPr id="3" name="Rounded Rectangle 2"/>
          <p:cNvSpPr/>
          <p:nvPr/>
        </p:nvSpPr>
        <p:spPr>
          <a:xfrm>
            <a:off x="304800" y="2209800"/>
            <a:ext cx="83058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buFont typeface="Wingdings" pitchFamily="2" charset="2"/>
              <a:buChar char="Ø"/>
            </a:pPr>
            <a:r>
              <a:rPr lang="bn-IN" sz="3600" dirty="0" smtClean="0">
                <a:solidFill>
                  <a:schemeClr val="bg1"/>
                </a:solidFill>
                <a:latin typeface="NikoshBAN" pitchFamily="2" charset="0"/>
                <a:cs typeface="NikoshBAN" pitchFamily="2" charset="0"/>
              </a:rPr>
              <a:t> টুলস কী বলতে পারবে । </a:t>
            </a:r>
          </a:p>
        </p:txBody>
      </p:sp>
      <p:sp>
        <p:nvSpPr>
          <p:cNvPr id="4" name="Rounded Rectangle 3"/>
          <p:cNvSpPr/>
          <p:nvPr/>
        </p:nvSpPr>
        <p:spPr>
          <a:xfrm>
            <a:off x="304800" y="3124200"/>
            <a:ext cx="84582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buFont typeface="Wingdings" pitchFamily="2" charset="2"/>
              <a:buChar char="Ø"/>
            </a:pPr>
            <a:r>
              <a:rPr lang="bn-IN" sz="3200" dirty="0" smtClean="0">
                <a:latin typeface="NikoshBAN" pitchFamily="2" charset="0"/>
                <a:cs typeface="NikoshBAN" pitchFamily="2" charset="0"/>
              </a:rPr>
              <a:t> </a:t>
            </a:r>
            <a:r>
              <a:rPr lang="bn-IN" sz="3200" dirty="0" smtClean="0">
                <a:solidFill>
                  <a:schemeClr val="bg1"/>
                </a:solidFill>
                <a:latin typeface="NikoshBAN" pitchFamily="2" charset="0"/>
                <a:cs typeface="NikoshBAN" pitchFamily="2" charset="0"/>
              </a:rPr>
              <a:t>টুলস </a:t>
            </a:r>
            <a:r>
              <a:rPr lang="bn-IN" sz="3200" dirty="0" smtClean="0">
                <a:latin typeface="NikoshBAN" pitchFamily="2" charset="0"/>
                <a:cs typeface="NikoshBAN" pitchFamily="2" charset="0"/>
              </a:rPr>
              <a:t>এর প্রকারভেদ উল্লেখ করতে পারবে।</a:t>
            </a:r>
          </a:p>
        </p:txBody>
      </p:sp>
      <p:sp>
        <p:nvSpPr>
          <p:cNvPr id="5" name="Rounded Rectangle 4"/>
          <p:cNvSpPr/>
          <p:nvPr/>
        </p:nvSpPr>
        <p:spPr>
          <a:xfrm>
            <a:off x="304800" y="4038600"/>
            <a:ext cx="84582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buFont typeface="Wingdings" pitchFamily="2" charset="2"/>
              <a:buChar char="Ø"/>
            </a:pPr>
            <a:r>
              <a:rPr lang="bn-IN" sz="3400" dirty="0" smtClean="0">
                <a:solidFill>
                  <a:schemeClr val="bg1"/>
                </a:solidFill>
                <a:latin typeface="NikoshBAN" pitchFamily="2" charset="0"/>
                <a:cs typeface="NikoshBAN" pitchFamily="2" charset="0"/>
              </a:rPr>
              <a:t> </a:t>
            </a:r>
            <a:r>
              <a:rPr lang="bn-IN" sz="3200" dirty="0" smtClean="0">
                <a:solidFill>
                  <a:schemeClr val="bg1"/>
                </a:solidFill>
                <a:latin typeface="NikoshBAN" pitchFamily="2" charset="0"/>
                <a:cs typeface="NikoshBAN" pitchFamily="2" charset="0"/>
              </a:rPr>
              <a:t>বিভিন্ন প্রকার </a:t>
            </a:r>
            <a:r>
              <a:rPr lang="bn-IN" sz="2800" dirty="0" smtClean="0">
                <a:solidFill>
                  <a:schemeClr val="bg1"/>
                </a:solidFill>
                <a:latin typeface="NikoshBAN" pitchFamily="2" charset="0"/>
                <a:cs typeface="NikoshBAN" pitchFamily="2" charset="0"/>
              </a:rPr>
              <a:t>টুলস </a:t>
            </a:r>
            <a:r>
              <a:rPr lang="bn-IN" sz="3200" dirty="0" smtClean="0">
                <a:solidFill>
                  <a:schemeClr val="bg1"/>
                </a:solidFill>
                <a:latin typeface="NikoshBAN" pitchFamily="2" charset="0"/>
                <a:cs typeface="NikoshBAN" pitchFamily="2" charset="0"/>
              </a:rPr>
              <a:t>চিহ্নিত করতে পারবে। </a:t>
            </a:r>
            <a:endParaRPr lang="bn-IN" sz="3400" dirty="0" smtClean="0">
              <a:solidFill>
                <a:schemeClr val="bg1"/>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2000" fill="hold"/>
                                        <p:tgtEl>
                                          <p:spTgt spid="3"/>
                                        </p:tgtEl>
                                        <p:attrNameLst>
                                          <p:attrName>ppt_x</p:attrName>
                                        </p:attrNameLst>
                                      </p:cBhvr>
                                      <p:tavLst>
                                        <p:tav tm="0">
                                          <p:val>
                                            <p:strVal val="#ppt_x"/>
                                          </p:val>
                                        </p:tav>
                                        <p:tav tm="100000">
                                          <p:val>
                                            <p:strVal val="#ppt_x"/>
                                          </p:val>
                                        </p:tav>
                                      </p:tavLst>
                                    </p:anim>
                                    <p:anim calcmode="lin" valueType="num">
                                      <p:cBhvr additive="base">
                                        <p:cTn id="15"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Righ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a:hlinkClick r:id="" action="ppaction://ole?verb=0"/>
          </p:cNvPr>
          <p:cNvGraphicFramePr>
            <a:graphicFrameLocks noChangeAspect="1"/>
          </p:cNvGraphicFramePr>
          <p:nvPr>
            <p:extLst>
              <p:ext uri="{D42A27DB-BD31-4B8C-83A1-F6EECF244321}">
                <p14:modId xmlns="" xmlns:p14="http://schemas.microsoft.com/office/powerpoint/2010/main" val="3664532021"/>
              </p:ext>
            </p:extLst>
          </p:nvPr>
        </p:nvGraphicFramePr>
        <p:xfrm>
          <a:off x="762000" y="1676400"/>
          <a:ext cx="7278688" cy="685800"/>
        </p:xfrm>
        <a:graphic>
          <a:graphicData uri="http://schemas.openxmlformats.org/presentationml/2006/ole">
            <p:oleObj spid="_x0000_s1028" name="Packager Shell Object" showAsIcon="1" r:id="rId4" imgW="7278840" imgH="685800" progId="Package">
              <p:embed/>
            </p:oleObj>
          </a:graphicData>
        </a:graphic>
      </p:graphicFrame>
      <p:sp>
        <p:nvSpPr>
          <p:cNvPr id="3" name="Rectangle 2"/>
          <p:cNvSpPr/>
          <p:nvPr/>
        </p:nvSpPr>
        <p:spPr>
          <a:xfrm>
            <a:off x="838200" y="533400"/>
            <a:ext cx="7696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latin typeface="NikoshBAN" pitchFamily="2" charset="0"/>
                <a:cs typeface="NikoshBAN" pitchFamily="2" charset="0"/>
              </a:rPr>
              <a:t>মনোযোগ সহকারে আমরা একটি ভিডিও দেখি </a:t>
            </a:r>
            <a:endParaRPr lang="en-US" dirty="0">
              <a:latin typeface="NikoshBAN" pitchFamily="2" charset="0"/>
              <a:cs typeface="NikoshBAN" pitchFamily="2" charset="0"/>
            </a:endParaRPr>
          </a:p>
        </p:txBody>
      </p:sp>
      <p:pic>
        <p:nvPicPr>
          <p:cNvPr id="5" name="Picture 2" descr="C:\Users\User.TTTC\Downloads\Picture2.jpg"/>
          <p:cNvPicPr>
            <a:picLocks noChangeAspect="1" noChangeArrowheads="1"/>
          </p:cNvPicPr>
          <p:nvPr/>
        </p:nvPicPr>
        <p:blipFill>
          <a:blip r:embed="rId5" cstate="print"/>
          <a:srcRect/>
          <a:stretch>
            <a:fillRect/>
          </a:stretch>
        </p:blipFill>
        <p:spPr bwMode="auto">
          <a:xfrm>
            <a:off x="137559" y="2362200"/>
            <a:ext cx="6187041" cy="3332155"/>
          </a:xfrm>
          <a:prstGeom prst="rect">
            <a:avLst/>
          </a:prstGeom>
          <a:noFill/>
        </p:spPr>
      </p:pic>
      <p:sp>
        <p:nvSpPr>
          <p:cNvPr id="7" name="Rectangular Callout 6"/>
          <p:cNvSpPr/>
          <p:nvPr/>
        </p:nvSpPr>
        <p:spPr>
          <a:xfrm>
            <a:off x="6477000" y="2743200"/>
            <a:ext cx="2362200" cy="1447800"/>
          </a:xfrm>
          <a:prstGeom prst="wedgeRectCallout">
            <a:avLst>
              <a:gd name="adj1" fmla="val -68219"/>
              <a:gd name="adj2" fmla="val 8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dirty="0" smtClean="0">
                <a:latin typeface="NikoshBAN" pitchFamily="2" charset="0"/>
                <a:cs typeface="NikoshBAN" pitchFamily="2" charset="0"/>
              </a:rPr>
              <a:t>হ্যান্ড টুলস বা অটোমোটিভ হ্যান্ড টুলস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2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1026"/>
                                        </p:tgtEl>
                                      </p:cBhvr>
                                    </p:animEffect>
                                    <p:set>
                                      <p:cBhvr>
                                        <p:cTn id="21" dur="1" fill="hold">
                                          <p:stCondLst>
                                            <p:cond delay="1999"/>
                                          </p:stCondLst>
                                        </p:cTn>
                                        <p:tgtEl>
                                          <p:spTgt spid="1026"/>
                                        </p:tgtEl>
                                        <p:attrNameLst>
                                          <p:attrName>style.visibility</p:attrName>
                                        </p:attrNameLst>
                                      </p:cBhvr>
                                      <p:to>
                                        <p:strVal val="hidden"/>
                                      </p:to>
                                    </p:se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33400" y="0"/>
          <a:ext cx="83820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89B651B2-1A5F-47A4-A550-895FF312901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BCF210D-B32F-4B54-AB4A-BD580EC6CE6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87A49A5-08FC-47FF-B2A8-8A71879C81F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CCF60B6F-FBFB-450D-BFCF-DDFF7E95B48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AC605B3D-943E-4D29-ABCD-D5295334316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D616C09-ECF4-4CF4-8D91-E4FF725FE9A8}"/>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89C12673-EEF3-402C-8669-865E08468F3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BBA65632-A063-485F-98F0-27E02AD4ABD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3EF47FE6-BBFA-49BB-BFC6-E23920A549E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895600" y="152400"/>
            <a:ext cx="3810000" cy="533400"/>
          </a:xfrm>
          <a:prstGeom prst="roundRect">
            <a:avLst/>
          </a:prstGeom>
          <a:solidFill>
            <a:schemeClr val="tx1">
              <a:lumMod val="95000"/>
              <a:lumOff val="5000"/>
            </a:schemeClr>
          </a:solidFill>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বিভিন্ন প্রকার </a:t>
            </a:r>
            <a:r>
              <a:rPr lang="en-US" sz="2000" dirty="0" smtClean="0">
                <a:solidFill>
                  <a:schemeClr val="bg1"/>
                </a:solidFill>
                <a:latin typeface="NikoshBAN" pitchFamily="2" charset="0"/>
                <a:cs typeface="NikoshBAN" pitchFamily="2" charset="0"/>
              </a:rPr>
              <a:t> </a:t>
            </a:r>
            <a:r>
              <a:rPr lang="bn-IN" sz="2000" dirty="0" smtClean="0">
                <a:latin typeface="NikoshBAN" pitchFamily="2" charset="0"/>
                <a:cs typeface="NikoshBAN" pitchFamily="2" charset="0"/>
              </a:rPr>
              <a:t>হ্যান্ড টুলস</a:t>
            </a:r>
            <a:endParaRPr lang="en-US" sz="2000" dirty="0" smtClean="0">
              <a:latin typeface="NikoshBAN" pitchFamily="2" charset="0"/>
              <a:cs typeface="NikoshBAN" pitchFamily="2" charset="0"/>
            </a:endParaRPr>
          </a:p>
        </p:txBody>
      </p:sp>
      <p:sp>
        <p:nvSpPr>
          <p:cNvPr id="11" name="Rectangle 10"/>
          <p:cNvSpPr/>
          <p:nvPr/>
        </p:nvSpPr>
        <p:spPr>
          <a:xfrm>
            <a:off x="228600" y="5410200"/>
            <a:ext cx="1219200" cy="762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IN" sz="2000" dirty="0" smtClean="0">
                <a:latin typeface="NikoshBAN" pitchFamily="2" charset="0"/>
                <a:cs typeface="NikoshBAN" pitchFamily="2" charset="0"/>
              </a:rPr>
              <a:t>বল পিন হ্যামার</a:t>
            </a:r>
            <a:endParaRPr lang="en-US" sz="2000" dirty="0">
              <a:latin typeface="NikoshBAN" pitchFamily="2" charset="0"/>
              <a:cs typeface="NikoshBAN" pitchFamily="2" charset="0"/>
            </a:endParaRPr>
          </a:p>
        </p:txBody>
      </p:sp>
      <p:pic>
        <p:nvPicPr>
          <p:cNvPr id="19464" name="Picture 8" descr="C:\Users\User.TTTC\Downloads\260-371LARGE.jpg"/>
          <p:cNvPicPr>
            <a:picLocks noChangeAspect="1" noChangeArrowheads="1"/>
          </p:cNvPicPr>
          <p:nvPr/>
        </p:nvPicPr>
        <p:blipFill>
          <a:blip r:embed="rId2" cstate="print"/>
          <a:srcRect/>
          <a:stretch>
            <a:fillRect/>
          </a:stretch>
        </p:blipFill>
        <p:spPr bwMode="auto">
          <a:xfrm rot="5400000">
            <a:off x="934407" y="2265993"/>
            <a:ext cx="3840480" cy="1899295"/>
          </a:xfrm>
          <a:prstGeom prst="rect">
            <a:avLst/>
          </a:prstGeom>
          <a:noFill/>
        </p:spPr>
      </p:pic>
      <p:pic>
        <p:nvPicPr>
          <p:cNvPr id="13" name="Picture 12" descr="hammer-and-mallet-with-plastic-handle-Download-Royalty-free-Vector-File-EPS-54089.jpg"/>
          <p:cNvPicPr>
            <a:picLocks noChangeAspect="1"/>
          </p:cNvPicPr>
          <p:nvPr/>
        </p:nvPicPr>
        <p:blipFill>
          <a:blip r:embed="rId3" cstate="print"/>
          <a:srcRect r="64912"/>
          <a:stretch>
            <a:fillRect/>
          </a:stretch>
        </p:blipFill>
        <p:spPr>
          <a:xfrm>
            <a:off x="3733800" y="1219200"/>
            <a:ext cx="1828800" cy="4052399"/>
          </a:xfrm>
          <a:prstGeom prst="rect">
            <a:avLst/>
          </a:prstGeom>
        </p:spPr>
      </p:pic>
      <p:pic>
        <p:nvPicPr>
          <p:cNvPr id="14" name="Picture 13" descr="hammer-and-mallet-with-plastic-handle-Download-Royalty-free-Vector-File-EPS-54089.jpg"/>
          <p:cNvPicPr>
            <a:picLocks noChangeAspect="1"/>
          </p:cNvPicPr>
          <p:nvPr/>
        </p:nvPicPr>
        <p:blipFill>
          <a:blip r:embed="rId3" cstate="print"/>
          <a:srcRect l="35088" r="29824"/>
          <a:stretch>
            <a:fillRect/>
          </a:stretch>
        </p:blipFill>
        <p:spPr>
          <a:xfrm>
            <a:off x="5562600" y="1174768"/>
            <a:ext cx="1828800" cy="4052399"/>
          </a:xfrm>
          <a:prstGeom prst="rect">
            <a:avLst/>
          </a:prstGeom>
        </p:spPr>
      </p:pic>
      <p:pic>
        <p:nvPicPr>
          <p:cNvPr id="15" name="Picture 14" descr="hammer-and-mallet-with-plastic-handle-Download-Royalty-free-Vector-File-EPS-54089.jpg"/>
          <p:cNvPicPr>
            <a:picLocks noChangeAspect="1"/>
          </p:cNvPicPr>
          <p:nvPr/>
        </p:nvPicPr>
        <p:blipFill>
          <a:blip r:embed="rId3" cstate="print"/>
          <a:srcRect l="68713" t="8681"/>
          <a:stretch>
            <a:fillRect/>
          </a:stretch>
        </p:blipFill>
        <p:spPr>
          <a:xfrm>
            <a:off x="7315200" y="1219200"/>
            <a:ext cx="1630680" cy="4007967"/>
          </a:xfrm>
          <a:prstGeom prst="rect">
            <a:avLst/>
          </a:prstGeom>
        </p:spPr>
      </p:pic>
      <p:sp>
        <p:nvSpPr>
          <p:cNvPr id="16" name="Rectangle 15"/>
          <p:cNvSpPr/>
          <p:nvPr/>
        </p:nvSpPr>
        <p:spPr>
          <a:xfrm>
            <a:off x="1828800" y="5410200"/>
            <a:ext cx="1752600" cy="838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IN" sz="2000" dirty="0" smtClean="0">
                <a:latin typeface="NikoshBAN" pitchFamily="2" charset="0"/>
                <a:cs typeface="NikoshBAN" pitchFamily="2" charset="0"/>
              </a:rPr>
              <a:t>মেলেট/প্লাস্টিক হ্যামার</a:t>
            </a:r>
            <a:endParaRPr lang="en-US" sz="2000" dirty="0">
              <a:latin typeface="NikoshBAN" pitchFamily="2" charset="0"/>
              <a:cs typeface="NikoshBAN" pitchFamily="2" charset="0"/>
            </a:endParaRPr>
          </a:p>
        </p:txBody>
      </p:sp>
      <p:sp>
        <p:nvSpPr>
          <p:cNvPr id="17" name="Rectangle 16"/>
          <p:cNvSpPr/>
          <p:nvPr/>
        </p:nvSpPr>
        <p:spPr>
          <a:xfrm>
            <a:off x="3429000" y="762000"/>
            <a:ext cx="2971800" cy="381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bn-IN" sz="2000" dirty="0" smtClean="0">
                <a:solidFill>
                  <a:schemeClr val="bg1"/>
                </a:solidFill>
                <a:latin typeface="NikoshBAN" pitchFamily="2" charset="0"/>
                <a:cs typeface="NikoshBAN" pitchFamily="2" charset="0"/>
              </a:rPr>
              <a:t>বিভিন্ন প্রকার </a:t>
            </a:r>
            <a:r>
              <a:rPr lang="bn-IN" sz="2000" dirty="0" smtClean="0">
                <a:latin typeface="NikoshBAN" pitchFamily="2" charset="0"/>
                <a:cs typeface="NikoshBAN" pitchFamily="2" charset="0"/>
              </a:rPr>
              <a:t>হ্যামার</a:t>
            </a:r>
            <a:endParaRPr lang="en-US" sz="2000" dirty="0">
              <a:latin typeface="NikoshBAN" pitchFamily="2" charset="0"/>
              <a:cs typeface="NikoshBAN" pitchFamily="2" charset="0"/>
            </a:endParaRPr>
          </a:p>
        </p:txBody>
      </p:sp>
      <p:sp>
        <p:nvSpPr>
          <p:cNvPr id="18" name="Rectangle 17"/>
          <p:cNvSpPr/>
          <p:nvPr/>
        </p:nvSpPr>
        <p:spPr>
          <a:xfrm>
            <a:off x="4114800" y="5410200"/>
            <a:ext cx="1295400" cy="9906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IN" sz="2000" dirty="0" smtClean="0">
                <a:latin typeface="NikoshBAN" pitchFamily="2" charset="0"/>
                <a:cs typeface="NikoshBAN" pitchFamily="2" charset="0"/>
              </a:rPr>
              <a:t>ক্লাউন হ্যামার</a:t>
            </a:r>
            <a:endParaRPr lang="en-US" sz="2000" dirty="0">
              <a:latin typeface="NikoshBAN" pitchFamily="2" charset="0"/>
              <a:cs typeface="NikoshBAN" pitchFamily="2" charset="0"/>
            </a:endParaRPr>
          </a:p>
        </p:txBody>
      </p:sp>
      <p:sp>
        <p:nvSpPr>
          <p:cNvPr id="19" name="Rectangle 18"/>
          <p:cNvSpPr/>
          <p:nvPr/>
        </p:nvSpPr>
        <p:spPr>
          <a:xfrm>
            <a:off x="5775960" y="5410200"/>
            <a:ext cx="1463040" cy="838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IN" sz="2000" dirty="0" smtClean="0">
                <a:latin typeface="NikoshBAN" pitchFamily="2" charset="0"/>
                <a:cs typeface="NikoshBAN" pitchFamily="2" charset="0"/>
              </a:rPr>
              <a:t>মাশ হ্যামার</a:t>
            </a:r>
            <a:endParaRPr lang="en-US" sz="2000" dirty="0">
              <a:latin typeface="NikoshBAN" pitchFamily="2" charset="0"/>
              <a:cs typeface="NikoshBAN" pitchFamily="2" charset="0"/>
            </a:endParaRPr>
          </a:p>
        </p:txBody>
      </p:sp>
      <p:sp>
        <p:nvSpPr>
          <p:cNvPr id="20" name="Rectangle 19"/>
          <p:cNvSpPr/>
          <p:nvPr/>
        </p:nvSpPr>
        <p:spPr>
          <a:xfrm>
            <a:off x="7543800" y="5410200"/>
            <a:ext cx="1371600" cy="838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IN" sz="2000" dirty="0" smtClean="0">
                <a:latin typeface="NikoshBAN" pitchFamily="2" charset="0"/>
                <a:cs typeface="NikoshBAN" pitchFamily="2" charset="0"/>
              </a:rPr>
              <a:t>ক্রস পিন হ্যামার</a:t>
            </a:r>
            <a:endParaRPr lang="en-US" sz="2000" dirty="0">
              <a:latin typeface="NikoshBAN" pitchFamily="2" charset="0"/>
              <a:cs typeface="NikoshBAN" pitchFamily="2" charset="0"/>
            </a:endParaRPr>
          </a:p>
        </p:txBody>
      </p:sp>
      <p:pic>
        <p:nvPicPr>
          <p:cNvPr id="19463" name="Picture 7" descr="C:\Users\User.TTTC\Downloads\8311664.jpg"/>
          <p:cNvPicPr>
            <a:picLocks noChangeAspect="1" noChangeArrowheads="1"/>
          </p:cNvPicPr>
          <p:nvPr/>
        </p:nvPicPr>
        <p:blipFill>
          <a:blip r:embed="rId4" cstate="print"/>
          <a:srcRect/>
          <a:stretch>
            <a:fillRect/>
          </a:stretch>
        </p:blipFill>
        <p:spPr bwMode="auto">
          <a:xfrm rot="5400000">
            <a:off x="-874098" y="2076026"/>
            <a:ext cx="3352800" cy="16391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Righ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46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downRigh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strips(downRigh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8" presetClass="entr" presetSubtype="6"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strips(downRigh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strips(downRight)">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1472</TotalTime>
  <Words>475</Words>
  <Application>Microsoft Office PowerPoint</Application>
  <PresentationFormat>On-screen Show (4:3)</PresentationFormat>
  <Paragraphs>124</Paragraphs>
  <Slides>33</Slides>
  <Notes>2</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Packager Shell Object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User.TTTC</dc:creator>
  <cp:lastModifiedBy>TTSC</cp:lastModifiedBy>
  <cp:revision>1096</cp:revision>
  <dcterms:created xsi:type="dcterms:W3CDTF">2006-08-16T00:00:00Z</dcterms:created>
  <dcterms:modified xsi:type="dcterms:W3CDTF">2019-10-03T08:17:06Z</dcterms:modified>
</cp:coreProperties>
</file>