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59" r:id="rId4"/>
    <p:sldId id="261" r:id="rId5"/>
    <p:sldId id="262" r:id="rId6"/>
    <p:sldId id="263" r:id="rId7"/>
    <p:sldId id="258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2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10/03/19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57400"/>
            <a:ext cx="6217872" cy="43180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0800" y="511294"/>
            <a:ext cx="563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8000" dirty="0" smtClean="0"/>
              <a:t>স্বাগতম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42935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980" y="1143000"/>
            <a:ext cx="98298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6600" dirty="0" smtClean="0"/>
              <a:t>      বাড়ির কাজ</a:t>
            </a:r>
          </a:p>
          <a:p>
            <a:endParaRPr lang="bn-IN" sz="6600" dirty="0" smtClean="0"/>
          </a:p>
          <a:p>
            <a:r>
              <a:rPr lang="bn-IN" sz="3600" dirty="0" smtClean="0"/>
              <a:t># গোলক হতে কিভাবে বৃত্ত অঙ্কন করা যায় চিত্রের সাহায্যে দেখাও </a:t>
            </a:r>
          </a:p>
          <a:p>
            <a:r>
              <a:rPr lang="bn-IN" sz="3600" dirty="0" smtClean="0"/>
              <a:t>#একটি গোলকের আয়তন ৫১২ ঘন সে মি হলে এর ব্যাসার্ধ নির্নয় কর ।</a:t>
            </a:r>
          </a:p>
        </p:txBody>
      </p:sp>
    </p:spTree>
    <p:extLst>
      <p:ext uri="{BB962C8B-B14F-4D97-AF65-F5344CB8AC3E}">
        <p14:creationId xmlns:p14="http://schemas.microsoft.com/office/powerpoint/2010/main" val="100210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0" y="457200"/>
            <a:ext cx="3733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8800" dirty="0" smtClean="0"/>
              <a:t>ধন্যবাদ</a:t>
            </a:r>
            <a:endParaRPr lang="en-US" sz="8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2" y="1896823"/>
            <a:ext cx="6270172" cy="470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1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bn-IN" sz="4800" dirty="0" smtClean="0">
                <a:latin typeface="NikoshBAN" pitchFamily="2" charset="0"/>
                <a:cs typeface="NikoshBAN" pitchFamily="2" charset="0"/>
              </a:rPr>
              <a:t>আমার পরিচিতি</a:t>
            </a:r>
            <a:br>
              <a:rPr lang="bn-IN" sz="4800" dirty="0" smtClean="0">
                <a:latin typeface="NikoshBAN" pitchFamily="2" charset="0"/>
                <a:cs typeface="NikoshBAN" pitchFamily="2" charset="0"/>
              </a:rPr>
            </a:br>
            <a:r>
              <a:rPr lang="bn-IN" sz="4800" dirty="0" smtClean="0">
                <a:latin typeface="NikoshBAN" pitchFamily="2" charset="0"/>
                <a:cs typeface="NikoshBAN" pitchFamily="2" charset="0"/>
              </a:rPr>
              <a:t>মো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হাম্মদ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রফিকুল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ইসলাম</a:t>
            </a:r>
            <a:r>
              <a:rPr lang="bn-IN" sz="4800" dirty="0" smtClean="0">
                <a:latin typeface="NikoshBAN" pitchFamily="2" charset="0"/>
                <a:cs typeface="NikoshBAN" pitchFamily="2" charset="0"/>
              </a:rPr>
              <a:t/>
            </a:r>
            <a:br>
              <a:rPr lang="bn-IN" sz="4800" dirty="0" smtClean="0">
                <a:latin typeface="NikoshBAN" pitchFamily="2" charset="0"/>
                <a:cs typeface="NikoshBAN" pitchFamily="2" charset="0"/>
              </a:rPr>
            </a:br>
            <a:r>
              <a:rPr lang="bn-IN" sz="4800" dirty="0" smtClean="0">
                <a:latin typeface="NikoshBAN" pitchFamily="2" charset="0"/>
                <a:cs typeface="NikoshBAN" pitchFamily="2" charset="0"/>
              </a:rPr>
              <a:t>ইন্সট্রাক্টর( গণিত)</a:t>
            </a:r>
            <a:br>
              <a:rPr lang="bn-IN" sz="4800" dirty="0" smtClean="0">
                <a:latin typeface="NikoshBAN" pitchFamily="2" charset="0"/>
                <a:cs typeface="NikoshBAN" pitchFamily="2" charset="0"/>
              </a:rPr>
            </a:br>
            <a:r>
              <a:rPr lang="bn-IN" sz="4800" dirty="0" smtClean="0">
                <a:latin typeface="NikoshBAN" pitchFamily="2" charset="0"/>
                <a:cs typeface="NikoshBAN" pitchFamily="2" charset="0"/>
              </a:rPr>
              <a:t>টাঙ্গাইল টেকনিক্যাল স্কুল ও কলেজ</a:t>
            </a:r>
            <a:r>
              <a:rPr lang="bn-IN" sz="2000" dirty="0" smtClean="0">
                <a:latin typeface="NikoshBAN" pitchFamily="2" charset="0"/>
                <a:cs typeface="NikoshBAN" pitchFamily="2" charset="0"/>
              </a:rPr>
              <a:t/>
            </a:r>
            <a:br>
              <a:rPr lang="bn-IN" sz="2000" dirty="0" smtClean="0">
                <a:latin typeface="NikoshBAN" pitchFamily="2" charset="0"/>
                <a:cs typeface="NikoshBAN" pitchFamily="2" charset="0"/>
              </a:rPr>
            </a:br>
            <a:r>
              <a:rPr lang="bn-IN" sz="2000" dirty="0" smtClean="0">
                <a:latin typeface="NikoshBAN" pitchFamily="2" charset="0"/>
                <a:cs typeface="NikoshBAN" pitchFamily="2" charset="0"/>
              </a:rPr>
              <a:t>		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0" y="338753"/>
            <a:ext cx="525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dirty="0" smtClean="0"/>
              <a:t>পাঠ শিরোনাম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2187803"/>
            <a:ext cx="1752601" cy="1695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187803"/>
            <a:ext cx="2057400" cy="1724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156" y="1914947"/>
            <a:ext cx="1967859" cy="19678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799" y="4876799"/>
            <a:ext cx="2362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/>
              <a:t>পৃথিবী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4114800" y="5066029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 smtClean="0"/>
              <a:t>ক্রিকেট বল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086600" y="5015298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/>
              <a:t>ফুটবল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9584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0" y="457200"/>
            <a:ext cx="39624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dirty="0" smtClean="0"/>
              <a:t>শিখনফল</a:t>
            </a:r>
          </a:p>
          <a:p>
            <a:endParaRPr lang="bn-IN" sz="4000" dirty="0" smtClean="0"/>
          </a:p>
          <a:p>
            <a:r>
              <a:rPr lang="bn-IN" sz="2800" dirty="0" smtClean="0"/>
              <a:t>এই পাঠশেষে শিক্ষার্থীরা</a:t>
            </a:r>
          </a:p>
          <a:p>
            <a:r>
              <a:rPr lang="bn-IN" sz="4000" dirty="0" smtClean="0"/>
              <a:t># </a:t>
            </a:r>
            <a:r>
              <a:rPr lang="bn-IN" sz="2400" dirty="0" smtClean="0"/>
              <a:t>গোলক কী তা বলতে পারবে</a:t>
            </a:r>
          </a:p>
          <a:p>
            <a:r>
              <a:rPr lang="bn-IN" sz="4000" dirty="0" smtClean="0"/>
              <a:t>#</a:t>
            </a:r>
            <a:r>
              <a:rPr lang="bn-IN" sz="2400" dirty="0" smtClean="0"/>
              <a:t>গোলক ও বৃত্তের প্রার্থক্য করতে পারবে</a:t>
            </a:r>
          </a:p>
          <a:p>
            <a:r>
              <a:rPr lang="bn-IN" sz="2400" dirty="0" smtClean="0"/>
              <a:t>#গোলকের আয়তন ও ক্ষেত্রফল নির্নয় করতে পারবে </a:t>
            </a:r>
            <a:r>
              <a:rPr lang="en-US" sz="2400" dirty="0" smtClean="0"/>
              <a:t>	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0869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14600"/>
            <a:ext cx="2438400" cy="2438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12" y="2623067"/>
            <a:ext cx="4004602" cy="25251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5231" y="563880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800" dirty="0" smtClean="0"/>
              <a:t>গোলক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28600"/>
            <a:ext cx="1459069" cy="21002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66725" y="2438401"/>
            <a:ext cx="292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dirty="0" smtClean="0"/>
              <a:t>মোহাম্মদ আল বুজ্জানী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2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96" y="1905000"/>
            <a:ext cx="1560004" cy="14612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959" y="1626983"/>
            <a:ext cx="1676400" cy="22420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0" y="152400"/>
            <a:ext cx="342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dirty="0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উপস্থাপন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426" y="1750454"/>
            <a:ext cx="2055264" cy="20552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42472" y="5152623"/>
                <a:ext cx="4648200" cy="923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n-IN" sz="2400" dirty="0" smtClean="0"/>
                  <a:t># গোলকের ক্ষেত্রফল=</a:t>
                </a:r>
                <a:r>
                  <a:rPr lang="en-US" sz="2400" dirty="0" smtClean="0"/>
                  <a:t>4</a:t>
                </a:r>
                <a14:m>
                  <m:oMath xmlns:m="http://schemas.openxmlformats.org/officeDocument/2006/math">
                    <m:r>
                      <a:rPr lang="el-GR" sz="2400" i="1" smtClean="0">
                        <a:latin typeface="Cambria Math"/>
                      </a:rPr>
                      <m:t>𝜋</m:t>
                    </m:r>
                    <m:sSup>
                      <m:sSupPr>
                        <m:ctrlPr>
                          <a:rPr lang="en-US" sz="24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i="1" smtClean="0">
                            <a:latin typeface="Cambria Math"/>
                          </a:rPr>
                          <m:t>𝑟</m:t>
                        </m:r>
                      </m:e>
                      <m:sup>
                        <m:r>
                          <a:rPr lang="en-US" sz="240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bn-IN" sz="2400" dirty="0" smtClean="0">
                    <a:latin typeface="NikoshBAN" pitchFamily="2" charset="0"/>
                    <a:cs typeface="NikoshBAN" pitchFamily="2" charset="0"/>
                  </a:rPr>
                  <a:t>বর্গ  একক</a:t>
                </a:r>
              </a:p>
              <a:p>
                <a:r>
                  <a:rPr lang="bn-IN" sz="2800" dirty="0" smtClean="0">
                    <a:latin typeface="NikoshBAN" pitchFamily="2" charset="0"/>
                    <a:cs typeface="NikoshBAN" pitchFamily="2" charset="0"/>
                  </a:rPr>
                  <a:t>#গোলকের আয়তন=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bn-IN" sz="2800" b="0" i="1" smtClean="0">
                            <a:latin typeface="Cambria Math"/>
                            <a:ea typeface="Cambria Math"/>
                            <a:cs typeface="NikoshBAN" pitchFamily="2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  <a:ea typeface="Cambria Math"/>
                            <a:cs typeface="NikoshBAN" pitchFamily="2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  <a:ea typeface="Cambria Math"/>
                            <a:cs typeface="NikoshBAN" pitchFamily="2" charset="0"/>
                          </a:rPr>
                          <m:t>3</m:t>
                        </m:r>
                        <m:r>
                          <a:rPr lang="en-US" sz="2800" b="0" i="1" smtClean="0">
                            <a:latin typeface="Cambria Math"/>
                            <a:ea typeface="Cambria Math"/>
                            <a:cs typeface="NikoshBAN" pitchFamily="2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/>
                                <a:ea typeface="Cambria Math"/>
                                <a:cs typeface="NikoshBAN" pitchFamily="2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  <a:cs typeface="NikoshBAN" pitchFamily="2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  <a:cs typeface="NikoshBAN" pitchFamily="2" charset="0"/>
                              </a:rPr>
                              <m:t>3</m:t>
                            </m:r>
                          </m:sup>
                        </m:sSup>
                        <m:r>
                          <a:rPr lang="bn-IN" sz="2800" b="0" i="1" smtClean="0">
                            <a:latin typeface="Cambria Math"/>
                            <a:ea typeface="Cambria Math"/>
                            <a:cs typeface="NikoshBAN" pitchFamily="2" charset="0"/>
                          </a:rPr>
                          <m:t>ঘন</m:t>
                        </m:r>
                        <m:r>
                          <a:rPr lang="bn-IN" sz="2800" b="0" i="1" smtClean="0">
                            <a:latin typeface="Cambria Math"/>
                            <a:ea typeface="Cambria Math"/>
                            <a:cs typeface="NikoshBAN" pitchFamily="2" charset="0"/>
                          </a:rPr>
                          <m:t> </m:t>
                        </m:r>
                        <m:r>
                          <a:rPr lang="bn-IN" sz="2800" b="0" i="1" smtClean="0">
                            <a:latin typeface="Cambria Math"/>
                            <a:ea typeface="Cambria Math"/>
                            <a:cs typeface="NikoshBAN" pitchFamily="2" charset="0"/>
                          </a:rPr>
                          <m:t>একক</m:t>
                        </m:r>
                      </m:den>
                    </m:f>
                  </m:oMath>
                </a14:m>
                <a:endParaRPr lang="bn-IN" sz="2400" baseline="30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472" y="5152623"/>
                <a:ext cx="4648200" cy="923010"/>
              </a:xfrm>
              <a:prstGeom prst="rect">
                <a:avLst/>
              </a:prstGeom>
              <a:blipFill rotWithShape="1">
                <a:blip r:embed="rId5"/>
                <a:stretch>
                  <a:fillRect l="-2756" t="-6579" b="-16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124" y="4291849"/>
            <a:ext cx="1977934" cy="244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4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4772652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285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353291"/>
            <a:ext cx="3886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800" dirty="0" smtClean="0"/>
              <a:t>দলীয় কাজ</a:t>
            </a:r>
          </a:p>
          <a:p>
            <a:endParaRPr lang="bn-IN" sz="4800" dirty="0" smtClean="0"/>
          </a:p>
          <a:p>
            <a:r>
              <a:rPr lang="bn-IN" sz="2400" dirty="0" smtClean="0"/>
              <a:t>#একটি গোলকের ব্যাস ১০ সে মি হলে এর ক্ষেত্রফল এবং আয়তন নির্নয় কর ।</a:t>
            </a:r>
          </a:p>
          <a:p>
            <a:r>
              <a:rPr lang="bn-IN" sz="4800" dirty="0" smtClean="0"/>
              <a:t>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9826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304800"/>
            <a:ext cx="5181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6000" dirty="0" smtClean="0"/>
              <a:t>মূল্যায়ন</a:t>
            </a:r>
          </a:p>
          <a:p>
            <a:endParaRPr lang="bn-IN" sz="3600" dirty="0" smtClean="0"/>
          </a:p>
          <a:p>
            <a:r>
              <a:rPr lang="bn-IN" sz="3600" dirty="0" smtClean="0"/>
              <a:t> 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33600" y="1828800"/>
                <a:ext cx="5029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n-IN" dirty="0" smtClean="0"/>
                  <a:t># গোলক কি ?</a:t>
                </a:r>
              </a:p>
              <a:p>
                <a:r>
                  <a:rPr lang="bn-IN" dirty="0" smtClean="0"/>
                  <a:t>#গোলকের ক্ষেত্রফল ও আয়তনের সূত্র লিখ ।</a:t>
                </a:r>
              </a:p>
              <a:p>
                <a:r>
                  <a:rPr lang="bn-IN" dirty="0" smtClean="0"/>
                  <a:t>#</a:t>
                </a:r>
                <a14:m>
                  <m:oMath xmlns:m="http://schemas.openxmlformats.org/officeDocument/2006/math">
                    <m:r>
                      <a:rPr lang="bn-IN" i="1" smtClean="0"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r>
                  <a:rPr lang="bn-IN" dirty="0" smtClean="0"/>
                  <a:t> এর মান কত?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1828800"/>
                <a:ext cx="5029200" cy="923330"/>
              </a:xfrm>
              <a:prstGeom prst="rect">
                <a:avLst/>
              </a:prstGeom>
              <a:blipFill rotWithShape="1">
                <a:blip r:embed="rId2"/>
                <a:stretch>
                  <a:fillRect l="-970" t="-3311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374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699</TotalTime>
  <Words>135</Words>
  <Application>Microsoft Office PowerPoint</Application>
  <PresentationFormat>On-screen Show (4:3)</PresentationFormat>
  <Paragraphs>32</Paragraphs>
  <Slides>11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Apex</vt:lpstr>
      <vt:lpstr>Packager Shell Object</vt:lpstr>
      <vt:lpstr>PowerPoint Presentation</vt:lpstr>
      <vt:lpstr>আমার পরিচিতি মোহাম্মদ রফিকুল ইসলাম ইন্সট্রাক্টর( গণিত) টাঙ্গাইল টেকনিক্যাল স্কুল ও কলেজ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স্বাগতম</dc:title>
  <dc:creator>User.TTTC</dc:creator>
  <cp:lastModifiedBy>Windows User</cp:lastModifiedBy>
  <cp:revision>76</cp:revision>
  <dcterms:created xsi:type="dcterms:W3CDTF">2006-08-16T00:00:00Z</dcterms:created>
  <dcterms:modified xsi:type="dcterms:W3CDTF">2019-10-03T19:44:31Z</dcterms:modified>
</cp:coreProperties>
</file>