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5" r:id="rId2"/>
    <p:sldId id="275" r:id="rId3"/>
    <p:sldId id="276" r:id="rId4"/>
    <p:sldId id="277" r:id="rId5"/>
    <p:sldId id="278" r:id="rId6"/>
    <p:sldId id="280" r:id="rId7"/>
    <p:sldId id="281" r:id="rId8"/>
    <p:sldId id="284" r:id="rId9"/>
    <p:sldId id="282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50EC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D74A8-30FA-47D2-BEC5-16CC9926F39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AA8E4-5978-4667-AAEB-29623315E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2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10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TTTC\Desktop\animated gif welcome glitter images 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788" y="1"/>
            <a:ext cx="8842424" cy="228599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Rectangle 3"/>
          <p:cNvSpPr/>
          <p:nvPr/>
        </p:nvSpPr>
        <p:spPr>
          <a:xfrm>
            <a:off x="0" y="2743200"/>
            <a:ext cx="8686800" cy="403860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est-smelling-flower-peoni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100" y="3505200"/>
            <a:ext cx="2286000" cy="2514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000108"/>
            <a:ext cx="6294645" cy="471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85800"/>
            <a:ext cx="8686800" cy="594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gwbiæ¾vgvb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Aa¨ÿ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Uv½vBj  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Uv½vBj</a:t>
            </a:r>
          </a:p>
          <a:p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891" y="1143000"/>
            <a:ext cx="7543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cÖ‡UKkb</a:t>
            </a:r>
            <a:endParaRPr lang="en-US" sz="28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UK‡bvjwR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B‡jKwUªK¨vj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wW‡cøvgv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7g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wkdU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cÖ_g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45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ll dir="d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8392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K¬vk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4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GÛ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cÖ‡UKkb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cvi‡eÑ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emÍy‡K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e`y¨wZK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‡÷‡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Kvh©Kjv‡ci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ms‡hvMKvix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wew”QbœKvix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wbqš¿bKvix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iÿbv‡eÿbKvix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cvV`vbKvix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fvimvg¨iÿvKvix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hš¿cvwZi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mnAe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 ‰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e`y¨wZK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‡÷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wbcyYfv‡e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h_vmg‡q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ÎæwUi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Kej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cÖ‡UKwUf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wWfvBmmg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Acwinvh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©|</a:t>
            </a:r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36" y="914400"/>
            <a:ext cx="8458200" cy="556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cÖ‡UKwUf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wWfvBmmg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Yvewj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kbv³KiY(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Selectivity):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ms‡e`bkxjZv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Sensitivity):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wek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^¯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ÍZv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Reliability):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D”P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MwZ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 speed):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¯’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vwqZ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¡(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Stability):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mijZv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Simplicity):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fwel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m¤úªmvi‡Y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e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vNvZ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NUv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Non-interference for future extension):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ut thruBlk="1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036" y="1371600"/>
            <a:ext cx="6477000" cy="419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wMqv‡ii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mvwK©U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eªKvi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wi‡j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UªvÝdigvi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UªvÝdigvi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evmevi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KÛv±i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wdDR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wUªwcs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hš¿cvwZ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14400"/>
            <a:ext cx="8839200" cy="563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g~j¨vqbt</a:t>
            </a:r>
          </a:p>
          <a:p>
            <a:pPr algn="ctr"/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00400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myBP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myBP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wMqvi‡ii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myBP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wMqv‡ii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ewkó¨M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myBP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wMqv‡ii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EMJ" pitchFamily="2" charset="0"/>
              <a:cs typeface="SutonnyEMJ" pitchFamily="2" charset="0"/>
            </a:endParaRPr>
          </a:p>
          <a:p>
            <a:endParaRPr lang="en-US" dirty="0" smtClean="0">
              <a:latin typeface="SutonnyEMJ" pitchFamily="2" charset="0"/>
              <a:cs typeface="SutonnyEMJ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058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evoxi KvR</a:t>
            </a:r>
          </a:p>
          <a:p>
            <a:endParaRPr lang="en-US" sz="1400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EMJ" pitchFamily="2" charset="0"/>
              </a:rPr>
              <a:t>‰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EMJ" pitchFamily="2" charset="0"/>
              </a:rPr>
              <a:t>e`y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EMJ" pitchFamily="2" charset="0"/>
              </a:rPr>
              <a:t>¨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E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533400"/>
            <a:ext cx="8839200" cy="63107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voxi</a:t>
            </a:r>
            <a:r>
              <a:rPr lang="en-US" sz="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ˆ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e`y¨wZK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‡÷‡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wMqv‡ii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MyiæZ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myBP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wMqvi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cÖ‡UKwUf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wWfvBm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Yv¸b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534400" cy="556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K¬v‡ki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welqt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e`y¨wZK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ÎæwUi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3" name="pu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226</Words>
  <Application>Microsoft Office PowerPoint</Application>
  <PresentationFormat>On-screen Show (4:3)</PresentationFormat>
  <Paragraphs>80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Mohammed Shahnowaz</dc:title>
  <dc:creator>User.TTTC</dc:creator>
  <cp:lastModifiedBy>user</cp:lastModifiedBy>
  <cp:revision>158</cp:revision>
  <dcterms:created xsi:type="dcterms:W3CDTF">2006-08-16T00:00:00Z</dcterms:created>
  <dcterms:modified xsi:type="dcterms:W3CDTF">2019-10-15T09:05:31Z</dcterms:modified>
</cp:coreProperties>
</file>